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4"/>
    <p:sldMasterId id="2147483723" r:id="rId5"/>
    <p:sldMasterId id="2147483756" r:id="rId6"/>
  </p:sldMasterIdLst>
  <p:sldIdLst>
    <p:sldId id="301" r:id="rId7"/>
    <p:sldId id="888" r:id="rId8"/>
    <p:sldId id="874" r:id="rId9"/>
    <p:sldId id="884" r:id="rId10"/>
    <p:sldId id="879" r:id="rId11"/>
    <p:sldId id="880" r:id="rId12"/>
    <p:sldId id="885" r:id="rId13"/>
    <p:sldId id="881" r:id="rId14"/>
    <p:sldId id="839" r:id="rId15"/>
    <p:sldId id="872" r:id="rId16"/>
    <p:sldId id="876" r:id="rId17"/>
    <p:sldId id="889" r:id="rId18"/>
    <p:sldId id="875" r:id="rId19"/>
    <p:sldId id="852" r:id="rId20"/>
    <p:sldId id="882" r:id="rId21"/>
    <p:sldId id="862" r:id="rId22"/>
    <p:sldId id="886" r:id="rId23"/>
    <p:sldId id="887" r:id="rId24"/>
    <p:sldId id="883" r:id="rId25"/>
    <p:sldId id="833" r:id="rId26"/>
  </p:sldIdLst>
  <p:sldSz cx="18288000" cy="10287000"/>
  <p:notesSz cx="18288000" cy="10287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50">
          <p15:clr>
            <a:srgbClr val="A4A3A4"/>
          </p15:clr>
        </p15:guide>
        <p15:guide id="2" pos="212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262"/>
    <a:srgbClr val="FFCCD1"/>
    <a:srgbClr val="F13EA7"/>
    <a:srgbClr val="4B5FB5"/>
    <a:srgbClr val="FF0000"/>
    <a:srgbClr val="EE758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85" autoAdjust="0"/>
    <p:restoredTop sz="96517" autoAdjust="0"/>
  </p:normalViewPr>
  <p:slideViewPr>
    <p:cSldViewPr>
      <p:cViewPr varScale="1">
        <p:scale>
          <a:sx n="46" d="100"/>
          <a:sy n="46" d="100"/>
        </p:scale>
        <p:origin x="544" y="44"/>
      </p:cViewPr>
      <p:guideLst>
        <p:guide orient="horz" pos="2850"/>
        <p:guide pos="212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8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809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488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10488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8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958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2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9225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22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104922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22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929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29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9230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23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104923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23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739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51" name="Title 8"/>
          <p:cNvSpPr>
            <a:spLocks noGrp="1"/>
          </p:cNvSpPr>
          <p:nvPr>
            <p:ph type="title"/>
          </p:nvPr>
        </p:nvSpPr>
        <p:spPr>
          <a:xfrm>
            <a:off x="546103" y="1025526"/>
            <a:ext cx="12979400" cy="854663"/>
          </a:xfrm>
          <a:prstGeom prst="rect">
            <a:avLst/>
          </a:prstGeom>
        </p:spPr>
        <p:txBody>
          <a:bodyPr vert="horz"/>
          <a:lstStyle>
            <a:lvl1pPr algn="l">
              <a:defRPr sz="48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925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21520" y="2233613"/>
            <a:ext cx="4305300" cy="365998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528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rgbClr val="84DEC3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Google Shape;13;p3"/>
          <p:cNvSpPr txBox="1">
            <a:spLocks noGrp="1"/>
          </p:cNvSpPr>
          <p:nvPr>
            <p:ph type="ctrTitle"/>
          </p:nvPr>
        </p:nvSpPr>
        <p:spPr>
          <a:xfrm flipH="1">
            <a:off x="7810700" y="3759293"/>
            <a:ext cx="8498400" cy="350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12000">
                <a:latin typeface="Bahiana"/>
                <a:ea typeface="Bahiana"/>
                <a:cs typeface="Bahiana"/>
                <a:sym typeface="Bahian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12000">
                <a:latin typeface="Bahiana"/>
                <a:ea typeface="Bahiana"/>
                <a:cs typeface="Bahiana"/>
                <a:sym typeface="Bahian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12000">
                <a:latin typeface="Bahiana"/>
                <a:ea typeface="Bahiana"/>
                <a:cs typeface="Bahiana"/>
                <a:sym typeface="Bahian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12000">
                <a:latin typeface="Bahiana"/>
                <a:ea typeface="Bahiana"/>
                <a:cs typeface="Bahiana"/>
                <a:sym typeface="Bahian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12000">
                <a:latin typeface="Bahiana"/>
                <a:ea typeface="Bahiana"/>
                <a:cs typeface="Bahiana"/>
                <a:sym typeface="Bahian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12000">
                <a:latin typeface="Bahiana"/>
                <a:ea typeface="Bahiana"/>
                <a:cs typeface="Bahiana"/>
                <a:sym typeface="Bahian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12000">
                <a:latin typeface="Bahiana"/>
                <a:ea typeface="Bahiana"/>
                <a:cs typeface="Bahiana"/>
                <a:sym typeface="Bahian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12000"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7179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3187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9050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62" name="Title 8"/>
          <p:cNvSpPr>
            <a:spLocks noGrp="1"/>
          </p:cNvSpPr>
          <p:nvPr>
            <p:ph type="title"/>
          </p:nvPr>
        </p:nvSpPr>
        <p:spPr>
          <a:xfrm>
            <a:off x="546101" y="1025525"/>
            <a:ext cx="12979400" cy="854663"/>
          </a:xfrm>
          <a:prstGeom prst="rect">
            <a:avLst/>
          </a:prstGeom>
        </p:spPr>
        <p:txBody>
          <a:bodyPr vert="horz"/>
          <a:lstStyle>
            <a:lvl1pPr algn="l">
              <a:defRPr sz="48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9063" name="Text Placeholder 27"/>
          <p:cNvSpPr>
            <a:spLocks noGrp="1"/>
          </p:cNvSpPr>
          <p:nvPr>
            <p:ph type="body" sz="quarter" idx="25" hasCustomPrompt="1"/>
          </p:nvPr>
        </p:nvSpPr>
        <p:spPr>
          <a:xfrm>
            <a:off x="546101" y="1919944"/>
            <a:ext cx="12979400" cy="571598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21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49064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2372167"/>
            <a:ext cx="18288000" cy="3990536"/>
          </a:xfrm>
          <a:prstGeom prst="rect">
            <a:avLst/>
          </a:prstGeom>
        </p:spPr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2316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9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8287999" cy="10287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6291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06" name="Rectangle 1"/>
          <p:cNvSpPr/>
          <p:nvPr userDrawn="1"/>
        </p:nvSpPr>
        <p:spPr>
          <a:xfrm>
            <a:off x="541683" y="9163878"/>
            <a:ext cx="715617" cy="71561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049207" name="Freeform 15"/>
          <p:cNvSpPr/>
          <p:nvPr userDrawn="1"/>
        </p:nvSpPr>
        <p:spPr bwMode="auto">
          <a:xfrm>
            <a:off x="17135063" y="9347272"/>
            <a:ext cx="381077" cy="374507"/>
          </a:xfrm>
          <a:custGeom>
            <a:avLst/>
            <a:gdLst>
              <a:gd name="T0" fmla="*/ 90 w 90"/>
              <a:gd name="T1" fmla="*/ 58 h 89"/>
              <a:gd name="T2" fmla="*/ 90 w 90"/>
              <a:gd name="T3" fmla="*/ 0 h 89"/>
              <a:gd name="T4" fmla="*/ 0 w 90"/>
              <a:gd name="T5" fmla="*/ 0 h 89"/>
              <a:gd name="T6" fmla="*/ 0 w 90"/>
              <a:gd name="T7" fmla="*/ 89 h 89"/>
              <a:gd name="T8" fmla="*/ 58 w 90"/>
              <a:gd name="T9" fmla="*/ 89 h 89"/>
              <a:gd name="T10" fmla="*/ 90 w 90"/>
              <a:gd name="T11" fmla="*/ 58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0" h="89">
                <a:moveTo>
                  <a:pt x="90" y="58"/>
                </a:moveTo>
                <a:cubicBezTo>
                  <a:pt x="90" y="0"/>
                  <a:pt x="90" y="0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89"/>
                  <a:pt x="0" y="89"/>
                  <a:pt x="0" y="89"/>
                </a:cubicBezTo>
                <a:cubicBezTo>
                  <a:pt x="58" y="89"/>
                  <a:pt x="58" y="89"/>
                  <a:pt x="58" y="89"/>
                </a:cubicBezTo>
                <a:cubicBezTo>
                  <a:pt x="58" y="72"/>
                  <a:pt x="72" y="58"/>
                  <a:pt x="90" y="58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ID" sz="2700"/>
          </a:p>
        </p:txBody>
      </p:sp>
      <p:sp>
        <p:nvSpPr>
          <p:cNvPr id="1049208" name="Slide Number Placeholder 5"/>
          <p:cNvSpPr txBox="1"/>
          <p:nvPr userDrawn="1"/>
        </p:nvSpPr>
        <p:spPr>
          <a:xfrm>
            <a:off x="17165445" y="9625754"/>
            <a:ext cx="832002" cy="318129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96CAF5E-82FD-46C1-8113-274199A6E6F4}" type="slidenum">
              <a:rPr lang="id-ID" sz="1800" b="0" smtClean="0">
                <a:solidFill>
                  <a:schemeClr val="tx1"/>
                </a:solidFill>
                <a:latin typeface="+mj-lt"/>
              </a:rPr>
              <a:pPr algn="ctr"/>
              <a:t>‹#›</a:t>
            </a:fld>
            <a:endParaRPr lang="id-ID" sz="1800" b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49209" name="Rectangle 4"/>
          <p:cNvSpPr/>
          <p:nvPr userDrawn="1"/>
        </p:nvSpPr>
        <p:spPr>
          <a:xfrm>
            <a:off x="406938" y="9163878"/>
            <a:ext cx="134745" cy="71561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12214098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4091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69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9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104869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9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846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50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77078" y="1371601"/>
            <a:ext cx="17393478" cy="751398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0641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80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817467" y="3265715"/>
            <a:ext cx="2198915" cy="2198915"/>
          </a:xfrm>
          <a:prstGeom prst="round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49181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590391" y="3265715"/>
            <a:ext cx="2198915" cy="2198915"/>
          </a:xfrm>
          <a:prstGeom prst="round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49182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1271619" y="3265715"/>
            <a:ext cx="2198915" cy="2198915"/>
          </a:xfrm>
          <a:prstGeom prst="round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49183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14498695" y="3265715"/>
            <a:ext cx="2198915" cy="2198915"/>
          </a:xfrm>
          <a:prstGeom prst="round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4918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8044543" y="3265715"/>
            <a:ext cx="2198915" cy="2198915"/>
          </a:xfrm>
          <a:prstGeom prst="round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4546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0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7097487" y="2677888"/>
            <a:ext cx="4093029" cy="4093028"/>
          </a:xfrm>
          <a:prstGeom prst="ellipse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580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39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" y="2933702"/>
            <a:ext cx="6901544" cy="5203371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748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2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8288000" cy="709748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626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5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7260773" y="2982688"/>
            <a:ext cx="3766458" cy="3766457"/>
          </a:xfrm>
          <a:prstGeom prst="ellipse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49254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2635267" y="2982688"/>
            <a:ext cx="3766458" cy="3766457"/>
          </a:xfrm>
          <a:prstGeom prst="ellipse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4925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886276" y="2982688"/>
            <a:ext cx="3766458" cy="3766457"/>
          </a:xfrm>
          <a:prstGeom prst="ellipse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3813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8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928320" y="2569028"/>
            <a:ext cx="5095626" cy="4680858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4918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7002546" y="0"/>
            <a:ext cx="11285454" cy="10287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5027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01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186542" y="2852057"/>
            <a:ext cx="3978729" cy="2699658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4920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9143999" y="2852057"/>
            <a:ext cx="3978729" cy="2699658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4920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165270" y="5551715"/>
            <a:ext cx="3978729" cy="2699658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4920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13133610" y="5551715"/>
            <a:ext cx="3978729" cy="2699658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308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34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78972" y="2394854"/>
            <a:ext cx="5130206" cy="3156857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4923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8972" y="5551712"/>
            <a:ext cx="5130206" cy="3156857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4923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609177" y="2394854"/>
            <a:ext cx="7069725" cy="6313715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4923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12678902" y="2394854"/>
            <a:ext cx="5130206" cy="3156857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4923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2678902" y="5551712"/>
            <a:ext cx="5130206" cy="3156857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716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56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78972" y="2394854"/>
            <a:ext cx="5130206" cy="4376061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49257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2692743" y="2394854"/>
            <a:ext cx="5130206" cy="4376061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4925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585857" y="2394854"/>
            <a:ext cx="5130206" cy="4376061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26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59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9260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926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104926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26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035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94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9601200" y="2373085"/>
            <a:ext cx="8686800" cy="6139544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3179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18" name="Title 8"/>
          <p:cNvSpPr>
            <a:spLocks noGrp="1"/>
          </p:cNvSpPr>
          <p:nvPr>
            <p:ph type="title"/>
          </p:nvPr>
        </p:nvSpPr>
        <p:spPr>
          <a:xfrm>
            <a:off x="546101" y="1025525"/>
            <a:ext cx="12979400" cy="854663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921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21520" y="2233613"/>
            <a:ext cx="4305300" cy="365998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930010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20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096000" y="2"/>
            <a:ext cx="6096000" cy="5130986"/>
          </a:xfrm>
          <a:custGeom>
            <a:avLst/>
            <a:gdLst>
              <a:gd name="connsiteX0" fmla="*/ 0 w 4064000"/>
              <a:gd name="connsiteY0" fmla="*/ 0 h 3420657"/>
              <a:gd name="connsiteX1" fmla="*/ 4064000 w 4064000"/>
              <a:gd name="connsiteY1" fmla="*/ 0 h 3420657"/>
              <a:gd name="connsiteX2" fmla="*/ 4064000 w 4064000"/>
              <a:gd name="connsiteY2" fmla="*/ 3420657 h 3420657"/>
              <a:gd name="connsiteX3" fmla="*/ 0 w 4064000"/>
              <a:gd name="connsiteY3" fmla="*/ 3420657 h 342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420657">
                <a:moveTo>
                  <a:pt x="0" y="0"/>
                </a:moveTo>
                <a:lnTo>
                  <a:pt x="4064000" y="0"/>
                </a:lnTo>
                <a:lnTo>
                  <a:pt x="4064000" y="3420657"/>
                </a:lnTo>
                <a:lnTo>
                  <a:pt x="0" y="34206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049221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0" y="5156017"/>
            <a:ext cx="6096000" cy="5130986"/>
          </a:xfrm>
          <a:custGeom>
            <a:avLst/>
            <a:gdLst>
              <a:gd name="connsiteX0" fmla="*/ 0 w 4064000"/>
              <a:gd name="connsiteY0" fmla="*/ 0 h 3420657"/>
              <a:gd name="connsiteX1" fmla="*/ 4064000 w 4064000"/>
              <a:gd name="connsiteY1" fmla="*/ 0 h 3420657"/>
              <a:gd name="connsiteX2" fmla="*/ 4064000 w 4064000"/>
              <a:gd name="connsiteY2" fmla="*/ 3420657 h 3420657"/>
              <a:gd name="connsiteX3" fmla="*/ 0 w 4064000"/>
              <a:gd name="connsiteY3" fmla="*/ 3420657 h 342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420657">
                <a:moveTo>
                  <a:pt x="0" y="0"/>
                </a:moveTo>
                <a:lnTo>
                  <a:pt x="4064000" y="0"/>
                </a:lnTo>
                <a:lnTo>
                  <a:pt x="4064000" y="3420657"/>
                </a:lnTo>
                <a:lnTo>
                  <a:pt x="0" y="34206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049222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12192000" y="5156017"/>
            <a:ext cx="6096000" cy="5130986"/>
          </a:xfrm>
          <a:custGeom>
            <a:avLst/>
            <a:gdLst>
              <a:gd name="connsiteX0" fmla="*/ 0 w 4064000"/>
              <a:gd name="connsiteY0" fmla="*/ 0 h 3420657"/>
              <a:gd name="connsiteX1" fmla="*/ 4064000 w 4064000"/>
              <a:gd name="connsiteY1" fmla="*/ 0 h 3420657"/>
              <a:gd name="connsiteX2" fmla="*/ 4064000 w 4064000"/>
              <a:gd name="connsiteY2" fmla="*/ 3420657 h 3420657"/>
              <a:gd name="connsiteX3" fmla="*/ 0 w 4064000"/>
              <a:gd name="connsiteY3" fmla="*/ 3420657 h 342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420657">
                <a:moveTo>
                  <a:pt x="0" y="0"/>
                </a:moveTo>
                <a:lnTo>
                  <a:pt x="4064000" y="0"/>
                </a:lnTo>
                <a:lnTo>
                  <a:pt x="4064000" y="3420657"/>
                </a:lnTo>
                <a:lnTo>
                  <a:pt x="0" y="34206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705817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64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966675" y="3188370"/>
            <a:ext cx="3710354" cy="2825568"/>
          </a:xfrm>
          <a:custGeom>
            <a:avLst/>
            <a:gdLst>
              <a:gd name="connsiteX0" fmla="*/ 0 w 2473569"/>
              <a:gd name="connsiteY0" fmla="*/ 0 h 1883712"/>
              <a:gd name="connsiteX1" fmla="*/ 2473569 w 2473569"/>
              <a:gd name="connsiteY1" fmla="*/ 0 h 1883712"/>
              <a:gd name="connsiteX2" fmla="*/ 2473569 w 2473569"/>
              <a:gd name="connsiteY2" fmla="*/ 1883712 h 1883712"/>
              <a:gd name="connsiteX3" fmla="*/ 0 w 2473569"/>
              <a:gd name="connsiteY3" fmla="*/ 1883712 h 188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3569" h="1883712">
                <a:moveTo>
                  <a:pt x="0" y="0"/>
                </a:moveTo>
                <a:lnTo>
                  <a:pt x="2473569" y="0"/>
                </a:lnTo>
                <a:lnTo>
                  <a:pt x="2473569" y="1883712"/>
                </a:lnTo>
                <a:lnTo>
                  <a:pt x="0" y="1883712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04926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6670289" y="2352461"/>
            <a:ext cx="4947423" cy="3767639"/>
          </a:xfrm>
          <a:custGeom>
            <a:avLst/>
            <a:gdLst>
              <a:gd name="connsiteX0" fmla="*/ 0 w 3298282"/>
              <a:gd name="connsiteY0" fmla="*/ 0 h 2511759"/>
              <a:gd name="connsiteX1" fmla="*/ 3298282 w 3298282"/>
              <a:gd name="connsiteY1" fmla="*/ 0 h 2511759"/>
              <a:gd name="connsiteX2" fmla="*/ 3298282 w 3298282"/>
              <a:gd name="connsiteY2" fmla="*/ 2511759 h 2511759"/>
              <a:gd name="connsiteX3" fmla="*/ 0 w 3298282"/>
              <a:gd name="connsiteY3" fmla="*/ 2511759 h 2511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8282" h="2511759">
                <a:moveTo>
                  <a:pt x="0" y="0"/>
                </a:moveTo>
                <a:lnTo>
                  <a:pt x="3298282" y="0"/>
                </a:lnTo>
                <a:lnTo>
                  <a:pt x="3298282" y="2511759"/>
                </a:lnTo>
                <a:lnTo>
                  <a:pt x="0" y="2511759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04926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12610973" y="3188370"/>
            <a:ext cx="3710354" cy="2825568"/>
          </a:xfrm>
          <a:custGeom>
            <a:avLst/>
            <a:gdLst>
              <a:gd name="connsiteX0" fmla="*/ 0 w 2473569"/>
              <a:gd name="connsiteY0" fmla="*/ 0 h 1883712"/>
              <a:gd name="connsiteX1" fmla="*/ 2473569 w 2473569"/>
              <a:gd name="connsiteY1" fmla="*/ 0 h 1883712"/>
              <a:gd name="connsiteX2" fmla="*/ 2473569 w 2473569"/>
              <a:gd name="connsiteY2" fmla="*/ 1883712 h 1883712"/>
              <a:gd name="connsiteX3" fmla="*/ 0 w 2473569"/>
              <a:gd name="connsiteY3" fmla="*/ 1883712 h 188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3569" h="1883712">
                <a:moveTo>
                  <a:pt x="0" y="0"/>
                </a:moveTo>
                <a:lnTo>
                  <a:pt x="2473569" y="0"/>
                </a:lnTo>
                <a:lnTo>
                  <a:pt x="2473569" y="1883712"/>
                </a:lnTo>
                <a:lnTo>
                  <a:pt x="0" y="1883712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04926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56881" y="624346"/>
            <a:ext cx="9601200" cy="1246496"/>
          </a:xfrm>
        </p:spPr>
        <p:txBody>
          <a:bodyPr anchor="ctr">
            <a:normAutofit/>
          </a:bodyPr>
          <a:lstStyle>
            <a:lvl1pPr marL="0" indent="0">
              <a:buNone/>
              <a:defRPr sz="7200" b="1">
                <a:latin typeface="+mj-lt"/>
              </a:defRPr>
            </a:lvl1pPr>
          </a:lstStyle>
          <a:p>
            <a:pPr lvl="0"/>
            <a:r>
              <a:rPr lang="en-US"/>
              <a:t>Title Here</a:t>
            </a:r>
            <a:endParaRPr lang="en-ID"/>
          </a:p>
        </p:txBody>
      </p:sp>
      <p:sp>
        <p:nvSpPr>
          <p:cNvPr id="1049268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856881" y="1790139"/>
            <a:ext cx="6950991" cy="392907"/>
          </a:xfrm>
        </p:spPr>
        <p:txBody>
          <a:bodyPr anchor="ctr">
            <a:normAutofit/>
          </a:bodyPr>
          <a:lstStyle>
            <a:lvl1pPr marL="0" indent="0">
              <a:buNone/>
              <a:defRPr sz="1650"/>
            </a:lvl1pPr>
          </a:lstStyle>
          <a:p>
            <a:pPr lvl="0"/>
            <a:r>
              <a:rPr lang="en-US"/>
              <a:t>Put Subtitle Here</a:t>
            </a:r>
            <a:endParaRPr lang="en-ID"/>
          </a:p>
        </p:txBody>
      </p:sp>
      <p:sp>
        <p:nvSpPr>
          <p:cNvPr id="1049269" name="Freeform 15"/>
          <p:cNvSpPr/>
          <p:nvPr userDrawn="1"/>
        </p:nvSpPr>
        <p:spPr bwMode="auto">
          <a:xfrm>
            <a:off x="16973338" y="9039395"/>
            <a:ext cx="381077" cy="374507"/>
          </a:xfrm>
          <a:custGeom>
            <a:avLst/>
            <a:gdLst>
              <a:gd name="T0" fmla="*/ 90 w 90"/>
              <a:gd name="T1" fmla="*/ 58 h 89"/>
              <a:gd name="T2" fmla="*/ 90 w 90"/>
              <a:gd name="T3" fmla="*/ 0 h 89"/>
              <a:gd name="T4" fmla="*/ 0 w 90"/>
              <a:gd name="T5" fmla="*/ 0 h 89"/>
              <a:gd name="T6" fmla="*/ 0 w 90"/>
              <a:gd name="T7" fmla="*/ 89 h 89"/>
              <a:gd name="T8" fmla="*/ 58 w 90"/>
              <a:gd name="T9" fmla="*/ 89 h 89"/>
              <a:gd name="T10" fmla="*/ 90 w 90"/>
              <a:gd name="T11" fmla="*/ 58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0" h="89">
                <a:moveTo>
                  <a:pt x="90" y="58"/>
                </a:moveTo>
                <a:cubicBezTo>
                  <a:pt x="90" y="0"/>
                  <a:pt x="90" y="0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89"/>
                  <a:pt x="0" y="89"/>
                  <a:pt x="0" y="89"/>
                </a:cubicBezTo>
                <a:cubicBezTo>
                  <a:pt x="58" y="89"/>
                  <a:pt x="58" y="89"/>
                  <a:pt x="58" y="89"/>
                </a:cubicBezTo>
                <a:cubicBezTo>
                  <a:pt x="58" y="72"/>
                  <a:pt x="72" y="58"/>
                  <a:pt x="90" y="5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ID" sz="2700"/>
          </a:p>
        </p:txBody>
      </p:sp>
      <p:sp>
        <p:nvSpPr>
          <p:cNvPr id="1049270" name="Slide Number Placeholder 5"/>
          <p:cNvSpPr txBox="1"/>
          <p:nvPr userDrawn="1"/>
        </p:nvSpPr>
        <p:spPr>
          <a:xfrm>
            <a:off x="17003720" y="9317877"/>
            <a:ext cx="832002" cy="318129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96CAF5E-82FD-46C1-8113-274199A6E6F4}" type="slidenum">
              <a:rPr lang="id-ID" sz="1800" b="0" smtClean="0">
                <a:solidFill>
                  <a:schemeClr val="tx1"/>
                </a:solidFill>
                <a:latin typeface="+mj-lt"/>
              </a:rPr>
              <a:pPr algn="ctr"/>
              <a:t>‹#›</a:t>
            </a:fld>
            <a:endParaRPr lang="id-ID" sz="1800" b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71801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8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809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488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10488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8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7983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69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9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104869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9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548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59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9260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926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104926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26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1212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9188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189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19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104919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19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0122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9211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9212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21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9214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21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104921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21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3255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924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104924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24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296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9188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189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19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104919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19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7337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104858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58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68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40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9241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242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924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104924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24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3826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95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9196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49197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919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104919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20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4473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2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9225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22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104922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22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28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29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9230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23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104923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23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2669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51" name="Title 8"/>
          <p:cNvSpPr>
            <a:spLocks noGrp="1"/>
          </p:cNvSpPr>
          <p:nvPr>
            <p:ph type="title"/>
          </p:nvPr>
        </p:nvSpPr>
        <p:spPr>
          <a:xfrm>
            <a:off x="546103" y="1025526"/>
            <a:ext cx="12979400" cy="854663"/>
          </a:xfrm>
          <a:prstGeom prst="rect">
            <a:avLst/>
          </a:prstGeom>
        </p:spPr>
        <p:txBody>
          <a:bodyPr vert="horz"/>
          <a:lstStyle>
            <a:lvl1pPr algn="l">
              <a:defRPr sz="48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925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21520" y="2233613"/>
            <a:ext cx="4305300" cy="365998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8728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9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8287999" cy="10287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9077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06" name="Rectangle 1"/>
          <p:cNvSpPr/>
          <p:nvPr userDrawn="1"/>
        </p:nvSpPr>
        <p:spPr>
          <a:xfrm>
            <a:off x="541683" y="9163878"/>
            <a:ext cx="715617" cy="71561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049207" name="Freeform 15"/>
          <p:cNvSpPr/>
          <p:nvPr userDrawn="1"/>
        </p:nvSpPr>
        <p:spPr bwMode="auto">
          <a:xfrm>
            <a:off x="17135063" y="9347272"/>
            <a:ext cx="381077" cy="374507"/>
          </a:xfrm>
          <a:custGeom>
            <a:avLst/>
            <a:gdLst>
              <a:gd name="T0" fmla="*/ 90 w 90"/>
              <a:gd name="T1" fmla="*/ 58 h 89"/>
              <a:gd name="T2" fmla="*/ 90 w 90"/>
              <a:gd name="T3" fmla="*/ 0 h 89"/>
              <a:gd name="T4" fmla="*/ 0 w 90"/>
              <a:gd name="T5" fmla="*/ 0 h 89"/>
              <a:gd name="T6" fmla="*/ 0 w 90"/>
              <a:gd name="T7" fmla="*/ 89 h 89"/>
              <a:gd name="T8" fmla="*/ 58 w 90"/>
              <a:gd name="T9" fmla="*/ 89 h 89"/>
              <a:gd name="T10" fmla="*/ 90 w 90"/>
              <a:gd name="T11" fmla="*/ 58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0" h="89">
                <a:moveTo>
                  <a:pt x="90" y="58"/>
                </a:moveTo>
                <a:cubicBezTo>
                  <a:pt x="90" y="0"/>
                  <a:pt x="90" y="0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89"/>
                  <a:pt x="0" y="89"/>
                  <a:pt x="0" y="89"/>
                </a:cubicBezTo>
                <a:cubicBezTo>
                  <a:pt x="58" y="89"/>
                  <a:pt x="58" y="89"/>
                  <a:pt x="58" y="89"/>
                </a:cubicBezTo>
                <a:cubicBezTo>
                  <a:pt x="58" y="72"/>
                  <a:pt x="72" y="58"/>
                  <a:pt x="90" y="58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ID" sz="2700"/>
          </a:p>
        </p:txBody>
      </p:sp>
      <p:sp>
        <p:nvSpPr>
          <p:cNvPr id="1049208" name="Slide Number Placeholder 5"/>
          <p:cNvSpPr txBox="1"/>
          <p:nvPr userDrawn="1"/>
        </p:nvSpPr>
        <p:spPr>
          <a:xfrm>
            <a:off x="17165445" y="9625754"/>
            <a:ext cx="832002" cy="318129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96CAF5E-82FD-46C1-8113-274199A6E6F4}" type="slidenum">
              <a:rPr lang="id-ID" sz="1800" b="0" smtClean="0">
                <a:solidFill>
                  <a:schemeClr val="tx1"/>
                </a:solidFill>
                <a:latin typeface="+mj-lt"/>
              </a:rPr>
              <a:pPr algn="ctr"/>
              <a:t>‹#›</a:t>
            </a:fld>
            <a:endParaRPr lang="id-ID" sz="1800" b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49209" name="Rectangle 4"/>
          <p:cNvSpPr/>
          <p:nvPr userDrawn="1"/>
        </p:nvSpPr>
        <p:spPr>
          <a:xfrm>
            <a:off x="406938" y="9163878"/>
            <a:ext cx="134745" cy="71561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16690909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88045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50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77078" y="1371601"/>
            <a:ext cx="17393478" cy="751398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54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9211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9212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21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9214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21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104921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21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2690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80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817467" y="3265715"/>
            <a:ext cx="2198915" cy="2198915"/>
          </a:xfrm>
          <a:prstGeom prst="round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49181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590391" y="3265715"/>
            <a:ext cx="2198915" cy="2198915"/>
          </a:xfrm>
          <a:prstGeom prst="round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49182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1271619" y="3265715"/>
            <a:ext cx="2198915" cy="2198915"/>
          </a:xfrm>
          <a:prstGeom prst="round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49183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14498695" y="3265715"/>
            <a:ext cx="2198915" cy="2198915"/>
          </a:xfrm>
          <a:prstGeom prst="round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4918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8044543" y="3265715"/>
            <a:ext cx="2198915" cy="2198915"/>
          </a:xfrm>
          <a:prstGeom prst="round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8002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0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7097487" y="2677888"/>
            <a:ext cx="4093029" cy="4093028"/>
          </a:xfrm>
          <a:prstGeom prst="ellipse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46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39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" y="2933702"/>
            <a:ext cx="6901544" cy="5203371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112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2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8288000" cy="709748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7922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5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7260773" y="2982688"/>
            <a:ext cx="3766458" cy="3766457"/>
          </a:xfrm>
          <a:prstGeom prst="ellipse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49254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2635267" y="2982688"/>
            <a:ext cx="3766458" cy="3766457"/>
          </a:xfrm>
          <a:prstGeom prst="ellipse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4925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886276" y="2982688"/>
            <a:ext cx="3766458" cy="3766457"/>
          </a:xfrm>
          <a:prstGeom prst="ellipse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617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8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928320" y="2569028"/>
            <a:ext cx="5095626" cy="4680858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4918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7002546" y="0"/>
            <a:ext cx="11285454" cy="10287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3125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01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186542" y="2852057"/>
            <a:ext cx="3978729" cy="2699658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4920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9143999" y="2852057"/>
            <a:ext cx="3978729" cy="2699658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4920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165270" y="5551715"/>
            <a:ext cx="3978729" cy="2699658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4920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13133610" y="5551715"/>
            <a:ext cx="3978729" cy="2699658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354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34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78972" y="2394854"/>
            <a:ext cx="5130206" cy="3156857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4923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8972" y="5551712"/>
            <a:ext cx="5130206" cy="3156857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4923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609177" y="2394854"/>
            <a:ext cx="7069725" cy="6313715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4923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12678902" y="2394854"/>
            <a:ext cx="5130206" cy="3156857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4923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2678902" y="5551712"/>
            <a:ext cx="5130206" cy="3156857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6971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56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78972" y="2394854"/>
            <a:ext cx="5130206" cy="4376061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49257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2692743" y="2394854"/>
            <a:ext cx="5130206" cy="4376061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4925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585857" y="2394854"/>
            <a:ext cx="5130206" cy="4376061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526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94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9601200" y="2373085"/>
            <a:ext cx="8686800" cy="6139544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686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924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104924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24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9710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18" name="Title 8"/>
          <p:cNvSpPr>
            <a:spLocks noGrp="1"/>
          </p:cNvSpPr>
          <p:nvPr>
            <p:ph type="title"/>
          </p:nvPr>
        </p:nvSpPr>
        <p:spPr>
          <a:xfrm>
            <a:off x="546101" y="1025525"/>
            <a:ext cx="12979400" cy="854663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921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21520" y="2233613"/>
            <a:ext cx="4305300" cy="365998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259701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20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096000" y="2"/>
            <a:ext cx="6096000" cy="5130986"/>
          </a:xfrm>
          <a:custGeom>
            <a:avLst/>
            <a:gdLst>
              <a:gd name="connsiteX0" fmla="*/ 0 w 4064000"/>
              <a:gd name="connsiteY0" fmla="*/ 0 h 3420657"/>
              <a:gd name="connsiteX1" fmla="*/ 4064000 w 4064000"/>
              <a:gd name="connsiteY1" fmla="*/ 0 h 3420657"/>
              <a:gd name="connsiteX2" fmla="*/ 4064000 w 4064000"/>
              <a:gd name="connsiteY2" fmla="*/ 3420657 h 3420657"/>
              <a:gd name="connsiteX3" fmla="*/ 0 w 4064000"/>
              <a:gd name="connsiteY3" fmla="*/ 3420657 h 342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420657">
                <a:moveTo>
                  <a:pt x="0" y="0"/>
                </a:moveTo>
                <a:lnTo>
                  <a:pt x="4064000" y="0"/>
                </a:lnTo>
                <a:lnTo>
                  <a:pt x="4064000" y="3420657"/>
                </a:lnTo>
                <a:lnTo>
                  <a:pt x="0" y="34206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049221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0" y="5156017"/>
            <a:ext cx="6096000" cy="5130986"/>
          </a:xfrm>
          <a:custGeom>
            <a:avLst/>
            <a:gdLst>
              <a:gd name="connsiteX0" fmla="*/ 0 w 4064000"/>
              <a:gd name="connsiteY0" fmla="*/ 0 h 3420657"/>
              <a:gd name="connsiteX1" fmla="*/ 4064000 w 4064000"/>
              <a:gd name="connsiteY1" fmla="*/ 0 h 3420657"/>
              <a:gd name="connsiteX2" fmla="*/ 4064000 w 4064000"/>
              <a:gd name="connsiteY2" fmla="*/ 3420657 h 3420657"/>
              <a:gd name="connsiteX3" fmla="*/ 0 w 4064000"/>
              <a:gd name="connsiteY3" fmla="*/ 3420657 h 342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420657">
                <a:moveTo>
                  <a:pt x="0" y="0"/>
                </a:moveTo>
                <a:lnTo>
                  <a:pt x="4064000" y="0"/>
                </a:lnTo>
                <a:lnTo>
                  <a:pt x="4064000" y="3420657"/>
                </a:lnTo>
                <a:lnTo>
                  <a:pt x="0" y="34206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049222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12192000" y="5156017"/>
            <a:ext cx="6096000" cy="5130986"/>
          </a:xfrm>
          <a:custGeom>
            <a:avLst/>
            <a:gdLst>
              <a:gd name="connsiteX0" fmla="*/ 0 w 4064000"/>
              <a:gd name="connsiteY0" fmla="*/ 0 h 3420657"/>
              <a:gd name="connsiteX1" fmla="*/ 4064000 w 4064000"/>
              <a:gd name="connsiteY1" fmla="*/ 0 h 3420657"/>
              <a:gd name="connsiteX2" fmla="*/ 4064000 w 4064000"/>
              <a:gd name="connsiteY2" fmla="*/ 3420657 h 3420657"/>
              <a:gd name="connsiteX3" fmla="*/ 0 w 4064000"/>
              <a:gd name="connsiteY3" fmla="*/ 3420657 h 342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420657">
                <a:moveTo>
                  <a:pt x="0" y="0"/>
                </a:moveTo>
                <a:lnTo>
                  <a:pt x="4064000" y="0"/>
                </a:lnTo>
                <a:lnTo>
                  <a:pt x="4064000" y="3420657"/>
                </a:lnTo>
                <a:lnTo>
                  <a:pt x="0" y="34206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464065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64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966675" y="3188370"/>
            <a:ext cx="3710354" cy="2825568"/>
          </a:xfrm>
          <a:custGeom>
            <a:avLst/>
            <a:gdLst>
              <a:gd name="connsiteX0" fmla="*/ 0 w 2473569"/>
              <a:gd name="connsiteY0" fmla="*/ 0 h 1883712"/>
              <a:gd name="connsiteX1" fmla="*/ 2473569 w 2473569"/>
              <a:gd name="connsiteY1" fmla="*/ 0 h 1883712"/>
              <a:gd name="connsiteX2" fmla="*/ 2473569 w 2473569"/>
              <a:gd name="connsiteY2" fmla="*/ 1883712 h 1883712"/>
              <a:gd name="connsiteX3" fmla="*/ 0 w 2473569"/>
              <a:gd name="connsiteY3" fmla="*/ 1883712 h 188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3569" h="1883712">
                <a:moveTo>
                  <a:pt x="0" y="0"/>
                </a:moveTo>
                <a:lnTo>
                  <a:pt x="2473569" y="0"/>
                </a:lnTo>
                <a:lnTo>
                  <a:pt x="2473569" y="1883712"/>
                </a:lnTo>
                <a:lnTo>
                  <a:pt x="0" y="1883712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04926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6670289" y="2352461"/>
            <a:ext cx="4947423" cy="3767639"/>
          </a:xfrm>
          <a:custGeom>
            <a:avLst/>
            <a:gdLst>
              <a:gd name="connsiteX0" fmla="*/ 0 w 3298282"/>
              <a:gd name="connsiteY0" fmla="*/ 0 h 2511759"/>
              <a:gd name="connsiteX1" fmla="*/ 3298282 w 3298282"/>
              <a:gd name="connsiteY1" fmla="*/ 0 h 2511759"/>
              <a:gd name="connsiteX2" fmla="*/ 3298282 w 3298282"/>
              <a:gd name="connsiteY2" fmla="*/ 2511759 h 2511759"/>
              <a:gd name="connsiteX3" fmla="*/ 0 w 3298282"/>
              <a:gd name="connsiteY3" fmla="*/ 2511759 h 2511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8282" h="2511759">
                <a:moveTo>
                  <a:pt x="0" y="0"/>
                </a:moveTo>
                <a:lnTo>
                  <a:pt x="3298282" y="0"/>
                </a:lnTo>
                <a:lnTo>
                  <a:pt x="3298282" y="2511759"/>
                </a:lnTo>
                <a:lnTo>
                  <a:pt x="0" y="2511759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04926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12610973" y="3188370"/>
            <a:ext cx="3710354" cy="2825568"/>
          </a:xfrm>
          <a:custGeom>
            <a:avLst/>
            <a:gdLst>
              <a:gd name="connsiteX0" fmla="*/ 0 w 2473569"/>
              <a:gd name="connsiteY0" fmla="*/ 0 h 1883712"/>
              <a:gd name="connsiteX1" fmla="*/ 2473569 w 2473569"/>
              <a:gd name="connsiteY1" fmla="*/ 0 h 1883712"/>
              <a:gd name="connsiteX2" fmla="*/ 2473569 w 2473569"/>
              <a:gd name="connsiteY2" fmla="*/ 1883712 h 1883712"/>
              <a:gd name="connsiteX3" fmla="*/ 0 w 2473569"/>
              <a:gd name="connsiteY3" fmla="*/ 1883712 h 188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3569" h="1883712">
                <a:moveTo>
                  <a:pt x="0" y="0"/>
                </a:moveTo>
                <a:lnTo>
                  <a:pt x="2473569" y="0"/>
                </a:lnTo>
                <a:lnTo>
                  <a:pt x="2473569" y="1883712"/>
                </a:lnTo>
                <a:lnTo>
                  <a:pt x="0" y="1883712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04926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56881" y="624346"/>
            <a:ext cx="9601200" cy="1246496"/>
          </a:xfrm>
        </p:spPr>
        <p:txBody>
          <a:bodyPr anchor="ctr">
            <a:normAutofit/>
          </a:bodyPr>
          <a:lstStyle>
            <a:lvl1pPr marL="0" indent="0">
              <a:buNone/>
              <a:defRPr sz="7200" b="1">
                <a:latin typeface="+mj-lt"/>
              </a:defRPr>
            </a:lvl1pPr>
          </a:lstStyle>
          <a:p>
            <a:pPr lvl="0"/>
            <a:r>
              <a:rPr lang="en-US"/>
              <a:t>Title Here</a:t>
            </a:r>
            <a:endParaRPr lang="en-ID"/>
          </a:p>
        </p:txBody>
      </p:sp>
      <p:sp>
        <p:nvSpPr>
          <p:cNvPr id="1049268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856881" y="1790139"/>
            <a:ext cx="6950991" cy="392907"/>
          </a:xfrm>
        </p:spPr>
        <p:txBody>
          <a:bodyPr anchor="ctr">
            <a:normAutofit/>
          </a:bodyPr>
          <a:lstStyle>
            <a:lvl1pPr marL="0" indent="0">
              <a:buNone/>
              <a:defRPr sz="1650"/>
            </a:lvl1pPr>
          </a:lstStyle>
          <a:p>
            <a:pPr lvl="0"/>
            <a:r>
              <a:rPr lang="en-US"/>
              <a:t>Put Subtitle Here</a:t>
            </a:r>
            <a:endParaRPr lang="en-ID"/>
          </a:p>
        </p:txBody>
      </p:sp>
      <p:sp>
        <p:nvSpPr>
          <p:cNvPr id="1049269" name="Freeform 15"/>
          <p:cNvSpPr/>
          <p:nvPr userDrawn="1"/>
        </p:nvSpPr>
        <p:spPr bwMode="auto">
          <a:xfrm>
            <a:off x="16973338" y="9039395"/>
            <a:ext cx="381077" cy="374507"/>
          </a:xfrm>
          <a:custGeom>
            <a:avLst/>
            <a:gdLst>
              <a:gd name="T0" fmla="*/ 90 w 90"/>
              <a:gd name="T1" fmla="*/ 58 h 89"/>
              <a:gd name="T2" fmla="*/ 90 w 90"/>
              <a:gd name="T3" fmla="*/ 0 h 89"/>
              <a:gd name="T4" fmla="*/ 0 w 90"/>
              <a:gd name="T5" fmla="*/ 0 h 89"/>
              <a:gd name="T6" fmla="*/ 0 w 90"/>
              <a:gd name="T7" fmla="*/ 89 h 89"/>
              <a:gd name="T8" fmla="*/ 58 w 90"/>
              <a:gd name="T9" fmla="*/ 89 h 89"/>
              <a:gd name="T10" fmla="*/ 90 w 90"/>
              <a:gd name="T11" fmla="*/ 58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0" h="89">
                <a:moveTo>
                  <a:pt x="90" y="58"/>
                </a:moveTo>
                <a:cubicBezTo>
                  <a:pt x="90" y="0"/>
                  <a:pt x="90" y="0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89"/>
                  <a:pt x="0" y="89"/>
                  <a:pt x="0" y="89"/>
                </a:cubicBezTo>
                <a:cubicBezTo>
                  <a:pt x="58" y="89"/>
                  <a:pt x="58" y="89"/>
                  <a:pt x="58" y="89"/>
                </a:cubicBezTo>
                <a:cubicBezTo>
                  <a:pt x="58" y="72"/>
                  <a:pt x="72" y="58"/>
                  <a:pt x="90" y="5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ID" sz="2700"/>
          </a:p>
        </p:txBody>
      </p:sp>
      <p:sp>
        <p:nvSpPr>
          <p:cNvPr id="1049270" name="Slide Number Placeholder 5"/>
          <p:cNvSpPr txBox="1"/>
          <p:nvPr userDrawn="1"/>
        </p:nvSpPr>
        <p:spPr>
          <a:xfrm>
            <a:off x="17003720" y="9317877"/>
            <a:ext cx="832002" cy="318129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96CAF5E-82FD-46C1-8113-274199A6E6F4}" type="slidenum">
              <a:rPr lang="id-ID" sz="1800" b="0" smtClean="0">
                <a:solidFill>
                  <a:schemeClr val="tx1"/>
                </a:solidFill>
                <a:latin typeface="+mj-lt"/>
              </a:rPr>
              <a:pPr algn="ctr"/>
              <a:t>‹#›</a:t>
            </a:fld>
            <a:endParaRPr lang="id-ID" sz="1800" b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467784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B4EDF0B3-6984-4BCE-994E-952E95CDA3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25210" y="2010445"/>
            <a:ext cx="8169999" cy="1246496"/>
          </a:xfrm>
        </p:spPr>
        <p:txBody>
          <a:bodyPr anchor="ctr">
            <a:normAutofit/>
          </a:bodyPr>
          <a:lstStyle>
            <a:lvl1pPr marL="0" indent="0">
              <a:buNone/>
              <a:defRPr sz="7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Title Here</a:t>
            </a:r>
            <a:endParaRPr lang="en-ID"/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7D74F0E2-0ED3-409C-96C8-E66D9FB432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25210" y="3176238"/>
            <a:ext cx="6950991" cy="392907"/>
          </a:xfrm>
        </p:spPr>
        <p:txBody>
          <a:bodyPr anchor="ctr">
            <a:normAutofit/>
          </a:bodyPr>
          <a:lstStyle>
            <a:lvl1pPr marL="0" indent="0">
              <a:buNone/>
              <a:defRPr sz="165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Put Subtitle Here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138129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/>
          <p:cNvSpPr>
            <a:spLocks noGrp="1"/>
          </p:cNvSpPr>
          <p:nvPr>
            <p:ph type="title"/>
          </p:nvPr>
        </p:nvSpPr>
        <p:spPr>
          <a:xfrm>
            <a:off x="546104" y="1025526"/>
            <a:ext cx="12979400" cy="854663"/>
          </a:xfrm>
          <a:prstGeom prst="rect">
            <a:avLst/>
          </a:prstGeom>
        </p:spPr>
        <p:txBody>
          <a:bodyPr vert="horz"/>
          <a:lstStyle>
            <a:lvl1pPr algn="l">
              <a:defRPr sz="48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7"/>
          <p:cNvSpPr>
            <a:spLocks noGrp="1"/>
          </p:cNvSpPr>
          <p:nvPr>
            <p:ph type="body" sz="quarter" idx="25" hasCustomPrompt="1"/>
          </p:nvPr>
        </p:nvSpPr>
        <p:spPr>
          <a:xfrm>
            <a:off x="546104" y="1919947"/>
            <a:ext cx="12979400" cy="571598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21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2372170"/>
            <a:ext cx="18288000" cy="3990536"/>
          </a:xfrm>
          <a:prstGeom prst="rect">
            <a:avLst/>
          </a:prstGeom>
        </p:spPr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3599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1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テキスト プレースホルダー 5"/>
          <p:cNvSpPr>
            <a:spLocks noGrp="1"/>
          </p:cNvSpPr>
          <p:nvPr>
            <p:ph type="body" sz="quarter" idx="15"/>
          </p:nvPr>
        </p:nvSpPr>
        <p:spPr>
          <a:xfrm>
            <a:off x="1370441" y="2920332"/>
            <a:ext cx="6765362" cy="72168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l">
              <a:defRPr sz="3200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6"/>
          </p:nvPr>
        </p:nvSpPr>
        <p:spPr>
          <a:xfrm>
            <a:off x="2590705" y="3559327"/>
            <a:ext cx="9937967" cy="504056"/>
          </a:xfrm>
          <a:solidFill>
            <a:schemeClr val="tx1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algn="l">
              <a:defRPr sz="2400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7"/>
          </p:nvPr>
        </p:nvSpPr>
        <p:spPr>
          <a:xfrm>
            <a:off x="1370441" y="5905332"/>
            <a:ext cx="6765362" cy="721683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algn="l">
              <a:defRPr sz="3200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18"/>
          </p:nvPr>
        </p:nvSpPr>
        <p:spPr>
          <a:xfrm>
            <a:off x="2590705" y="6544325"/>
            <a:ext cx="9937967" cy="504056"/>
          </a:xfrm>
          <a:solidFill>
            <a:schemeClr val="tx1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algn="l">
              <a:defRPr sz="2400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21"/>
          </p:nvPr>
        </p:nvSpPr>
        <p:spPr>
          <a:xfrm>
            <a:off x="1366462" y="4135391"/>
            <a:ext cx="15267023" cy="1512167"/>
          </a:xfrm>
        </p:spPr>
        <p:txBody>
          <a:bodyPr>
            <a:normAutofit/>
          </a:bodyPr>
          <a:lstStyle>
            <a:lvl1pPr algn="l">
              <a:defRPr sz="200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テキスト プレースホルダー 5"/>
          <p:cNvSpPr>
            <a:spLocks noGrp="1"/>
          </p:cNvSpPr>
          <p:nvPr>
            <p:ph type="body" sz="quarter" idx="22"/>
          </p:nvPr>
        </p:nvSpPr>
        <p:spPr>
          <a:xfrm>
            <a:off x="1366462" y="7159729"/>
            <a:ext cx="15267023" cy="1512167"/>
          </a:xfrm>
        </p:spPr>
        <p:txBody>
          <a:bodyPr>
            <a:normAutofit/>
          </a:bodyPr>
          <a:lstStyle>
            <a:lvl1pPr algn="l">
              <a:defRPr sz="200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スライド番号プレースホルダー 3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fld id="{276BE8C0-108F-460C-B9A2-A01908C1F09B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656195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6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857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4885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104885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86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2519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88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88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104888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88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5099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0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801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80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104880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80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2170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82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822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82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104882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82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56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104858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58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6210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839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840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841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842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84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1048844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845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241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87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104887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87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8816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104879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79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5936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3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794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795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9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104879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79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1207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6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827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48828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82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104883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83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77713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852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85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104885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85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2696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3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864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86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104886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86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4281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0" name="Title 8"/>
          <p:cNvSpPr>
            <a:spLocks noGrp="1"/>
          </p:cNvSpPr>
          <p:nvPr>
            <p:ph type="title"/>
          </p:nvPr>
        </p:nvSpPr>
        <p:spPr>
          <a:xfrm>
            <a:off x="546103" y="1025526"/>
            <a:ext cx="12979400" cy="854663"/>
          </a:xfrm>
          <a:prstGeom prst="rect">
            <a:avLst/>
          </a:prstGeom>
        </p:spPr>
        <p:txBody>
          <a:bodyPr vert="horz"/>
          <a:lstStyle>
            <a:lvl1pPr algn="l">
              <a:defRPr sz="48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8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21520" y="2233613"/>
            <a:ext cx="4305300" cy="365998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32620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57907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1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8287999" cy="10287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40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40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9241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242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924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104924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24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6116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5" name="Rectangle 1"/>
          <p:cNvSpPr/>
          <p:nvPr userDrawn="1"/>
        </p:nvSpPr>
        <p:spPr>
          <a:xfrm>
            <a:off x="541683" y="9163878"/>
            <a:ext cx="715617" cy="71561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876" name="Freeform 15"/>
          <p:cNvSpPr/>
          <p:nvPr userDrawn="1"/>
        </p:nvSpPr>
        <p:spPr bwMode="auto">
          <a:xfrm>
            <a:off x="17135063" y="9347272"/>
            <a:ext cx="381077" cy="374507"/>
          </a:xfrm>
          <a:custGeom>
            <a:avLst/>
            <a:gdLst>
              <a:gd name="T0" fmla="*/ 90 w 90"/>
              <a:gd name="T1" fmla="*/ 58 h 89"/>
              <a:gd name="T2" fmla="*/ 90 w 90"/>
              <a:gd name="T3" fmla="*/ 0 h 89"/>
              <a:gd name="T4" fmla="*/ 0 w 90"/>
              <a:gd name="T5" fmla="*/ 0 h 89"/>
              <a:gd name="T6" fmla="*/ 0 w 90"/>
              <a:gd name="T7" fmla="*/ 89 h 89"/>
              <a:gd name="T8" fmla="*/ 58 w 90"/>
              <a:gd name="T9" fmla="*/ 89 h 89"/>
              <a:gd name="T10" fmla="*/ 90 w 90"/>
              <a:gd name="T11" fmla="*/ 58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0" h="89">
                <a:moveTo>
                  <a:pt x="90" y="58"/>
                </a:moveTo>
                <a:cubicBezTo>
                  <a:pt x="90" y="0"/>
                  <a:pt x="90" y="0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89"/>
                  <a:pt x="0" y="89"/>
                  <a:pt x="0" y="89"/>
                </a:cubicBezTo>
                <a:cubicBezTo>
                  <a:pt x="58" y="89"/>
                  <a:pt x="58" y="89"/>
                  <a:pt x="58" y="89"/>
                </a:cubicBezTo>
                <a:cubicBezTo>
                  <a:pt x="58" y="72"/>
                  <a:pt x="72" y="58"/>
                  <a:pt x="90" y="58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48877" name="Slide Number Placeholder 5"/>
          <p:cNvSpPr txBox="1"/>
          <p:nvPr userDrawn="1"/>
        </p:nvSpPr>
        <p:spPr>
          <a:xfrm>
            <a:off x="17165445" y="9625754"/>
            <a:ext cx="832002" cy="318129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96CAF5E-82FD-46C1-8113-274199A6E6F4}" type="slidenum">
              <a:rPr lang="id-ID" sz="1800" b="0" smtClean="0">
                <a:solidFill>
                  <a:schemeClr val="tx1"/>
                </a:solidFill>
                <a:latin typeface="+mj-lt"/>
              </a:rPr>
              <a:pPr algn="ctr"/>
              <a:t>‹#›</a:t>
            </a:fld>
            <a:endParaRPr lang="id-ID" sz="1800" b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48878" name="Rectangle 4"/>
          <p:cNvSpPr/>
          <p:nvPr userDrawn="1"/>
        </p:nvSpPr>
        <p:spPr>
          <a:xfrm>
            <a:off x="406938" y="9163878"/>
            <a:ext cx="134745" cy="71561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87211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01219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9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77078" y="1371601"/>
            <a:ext cx="17393478" cy="751398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3479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6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817467" y="3265715"/>
            <a:ext cx="2198915" cy="2198915"/>
          </a:xfrm>
          <a:prstGeom prst="round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48847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590391" y="3265715"/>
            <a:ext cx="2198915" cy="2198915"/>
          </a:xfrm>
          <a:prstGeom prst="round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4884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1271619" y="3265715"/>
            <a:ext cx="2198915" cy="2198915"/>
          </a:xfrm>
          <a:prstGeom prst="round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4884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14498695" y="3265715"/>
            <a:ext cx="2198915" cy="2198915"/>
          </a:xfrm>
          <a:prstGeom prst="round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48850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8044543" y="3265715"/>
            <a:ext cx="2198915" cy="2198915"/>
          </a:xfrm>
          <a:prstGeom prst="round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15310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0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7097487" y="2677888"/>
            <a:ext cx="4093029" cy="4093028"/>
          </a:xfrm>
          <a:prstGeom prst="ellipse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7844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9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" y="2933702"/>
            <a:ext cx="6901544" cy="5203371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974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9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8288000" cy="709748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3892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2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7260773" y="2982688"/>
            <a:ext cx="3766458" cy="3766457"/>
          </a:xfrm>
          <a:prstGeom prst="ellipse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48833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2635267" y="2982688"/>
            <a:ext cx="3766458" cy="3766457"/>
          </a:xfrm>
          <a:prstGeom prst="ellipse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48834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886276" y="2982688"/>
            <a:ext cx="3766458" cy="3766457"/>
          </a:xfrm>
          <a:prstGeom prst="ellipse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24155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928320" y="2569028"/>
            <a:ext cx="5095626" cy="4680858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48869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7002546" y="0"/>
            <a:ext cx="11285454" cy="10287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17569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2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186542" y="2852057"/>
            <a:ext cx="3978729" cy="2699658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48783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9143999" y="2852057"/>
            <a:ext cx="3978729" cy="2699658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48784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165270" y="5551715"/>
            <a:ext cx="3978729" cy="2699658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48785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13133610" y="5551715"/>
            <a:ext cx="3978729" cy="2699658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10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95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9196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49197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919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104919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20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9857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78972" y="2394854"/>
            <a:ext cx="5130206" cy="3156857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4880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8972" y="5551712"/>
            <a:ext cx="5130206" cy="3156857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4880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609177" y="2394854"/>
            <a:ext cx="7069725" cy="6313715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4880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12678902" y="2394854"/>
            <a:ext cx="5130206" cy="3156857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48809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2678902" y="5551712"/>
            <a:ext cx="5130206" cy="3156857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0955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78972" y="2394854"/>
            <a:ext cx="5130206" cy="4376061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4883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2692743" y="2394854"/>
            <a:ext cx="5130206" cy="4376061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4883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585857" y="2394854"/>
            <a:ext cx="5130206" cy="4376061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8063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9601200" y="2373085"/>
            <a:ext cx="8686800" cy="6139544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66573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4" name="Title 8"/>
          <p:cNvSpPr>
            <a:spLocks noGrp="1"/>
          </p:cNvSpPr>
          <p:nvPr>
            <p:ph type="title"/>
          </p:nvPr>
        </p:nvSpPr>
        <p:spPr>
          <a:xfrm>
            <a:off x="546101" y="1025525"/>
            <a:ext cx="12979400" cy="854663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88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21520" y="2233613"/>
            <a:ext cx="4305300" cy="365998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0881230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6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096000" y="2"/>
            <a:ext cx="6096000" cy="5130986"/>
          </a:xfrm>
          <a:custGeom>
            <a:avLst/>
            <a:gdLst>
              <a:gd name="connsiteX0" fmla="*/ 0 w 4064000"/>
              <a:gd name="connsiteY0" fmla="*/ 0 h 3420657"/>
              <a:gd name="connsiteX1" fmla="*/ 4064000 w 4064000"/>
              <a:gd name="connsiteY1" fmla="*/ 0 h 3420657"/>
              <a:gd name="connsiteX2" fmla="*/ 4064000 w 4064000"/>
              <a:gd name="connsiteY2" fmla="*/ 3420657 h 3420657"/>
              <a:gd name="connsiteX3" fmla="*/ 0 w 4064000"/>
              <a:gd name="connsiteY3" fmla="*/ 3420657 h 342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420657">
                <a:moveTo>
                  <a:pt x="0" y="0"/>
                </a:moveTo>
                <a:lnTo>
                  <a:pt x="4064000" y="0"/>
                </a:lnTo>
                <a:lnTo>
                  <a:pt x="4064000" y="3420657"/>
                </a:lnTo>
                <a:lnTo>
                  <a:pt x="0" y="34206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048787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0" y="5156017"/>
            <a:ext cx="6096000" cy="5130986"/>
          </a:xfrm>
          <a:custGeom>
            <a:avLst/>
            <a:gdLst>
              <a:gd name="connsiteX0" fmla="*/ 0 w 4064000"/>
              <a:gd name="connsiteY0" fmla="*/ 0 h 3420657"/>
              <a:gd name="connsiteX1" fmla="*/ 4064000 w 4064000"/>
              <a:gd name="connsiteY1" fmla="*/ 0 h 3420657"/>
              <a:gd name="connsiteX2" fmla="*/ 4064000 w 4064000"/>
              <a:gd name="connsiteY2" fmla="*/ 3420657 h 3420657"/>
              <a:gd name="connsiteX3" fmla="*/ 0 w 4064000"/>
              <a:gd name="connsiteY3" fmla="*/ 3420657 h 342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420657">
                <a:moveTo>
                  <a:pt x="0" y="0"/>
                </a:moveTo>
                <a:lnTo>
                  <a:pt x="4064000" y="0"/>
                </a:lnTo>
                <a:lnTo>
                  <a:pt x="4064000" y="3420657"/>
                </a:lnTo>
                <a:lnTo>
                  <a:pt x="0" y="34206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048788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12192000" y="5156017"/>
            <a:ext cx="6096000" cy="5130986"/>
          </a:xfrm>
          <a:custGeom>
            <a:avLst/>
            <a:gdLst>
              <a:gd name="connsiteX0" fmla="*/ 0 w 4064000"/>
              <a:gd name="connsiteY0" fmla="*/ 0 h 3420657"/>
              <a:gd name="connsiteX1" fmla="*/ 4064000 w 4064000"/>
              <a:gd name="connsiteY1" fmla="*/ 0 h 3420657"/>
              <a:gd name="connsiteX2" fmla="*/ 4064000 w 4064000"/>
              <a:gd name="connsiteY2" fmla="*/ 3420657 h 3420657"/>
              <a:gd name="connsiteX3" fmla="*/ 0 w 4064000"/>
              <a:gd name="connsiteY3" fmla="*/ 3420657 h 342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420657">
                <a:moveTo>
                  <a:pt x="0" y="0"/>
                </a:moveTo>
                <a:lnTo>
                  <a:pt x="4064000" y="0"/>
                </a:lnTo>
                <a:lnTo>
                  <a:pt x="4064000" y="3420657"/>
                </a:lnTo>
                <a:lnTo>
                  <a:pt x="0" y="34206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4920747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2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966675" y="3188370"/>
            <a:ext cx="3710354" cy="2825568"/>
          </a:xfrm>
          <a:custGeom>
            <a:avLst/>
            <a:gdLst>
              <a:gd name="connsiteX0" fmla="*/ 0 w 2473569"/>
              <a:gd name="connsiteY0" fmla="*/ 0 h 1883712"/>
              <a:gd name="connsiteX1" fmla="*/ 2473569 w 2473569"/>
              <a:gd name="connsiteY1" fmla="*/ 0 h 1883712"/>
              <a:gd name="connsiteX2" fmla="*/ 2473569 w 2473569"/>
              <a:gd name="connsiteY2" fmla="*/ 1883712 h 1883712"/>
              <a:gd name="connsiteX3" fmla="*/ 0 w 2473569"/>
              <a:gd name="connsiteY3" fmla="*/ 1883712 h 188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3569" h="1883712">
                <a:moveTo>
                  <a:pt x="0" y="0"/>
                </a:moveTo>
                <a:lnTo>
                  <a:pt x="2473569" y="0"/>
                </a:lnTo>
                <a:lnTo>
                  <a:pt x="2473569" y="1883712"/>
                </a:lnTo>
                <a:lnTo>
                  <a:pt x="0" y="1883712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048813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6670289" y="2352461"/>
            <a:ext cx="4947423" cy="3767639"/>
          </a:xfrm>
          <a:custGeom>
            <a:avLst/>
            <a:gdLst>
              <a:gd name="connsiteX0" fmla="*/ 0 w 3298282"/>
              <a:gd name="connsiteY0" fmla="*/ 0 h 2511759"/>
              <a:gd name="connsiteX1" fmla="*/ 3298282 w 3298282"/>
              <a:gd name="connsiteY1" fmla="*/ 0 h 2511759"/>
              <a:gd name="connsiteX2" fmla="*/ 3298282 w 3298282"/>
              <a:gd name="connsiteY2" fmla="*/ 2511759 h 2511759"/>
              <a:gd name="connsiteX3" fmla="*/ 0 w 3298282"/>
              <a:gd name="connsiteY3" fmla="*/ 2511759 h 2511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8282" h="2511759">
                <a:moveTo>
                  <a:pt x="0" y="0"/>
                </a:moveTo>
                <a:lnTo>
                  <a:pt x="3298282" y="0"/>
                </a:lnTo>
                <a:lnTo>
                  <a:pt x="3298282" y="2511759"/>
                </a:lnTo>
                <a:lnTo>
                  <a:pt x="0" y="2511759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048814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12610973" y="3188370"/>
            <a:ext cx="3710354" cy="2825568"/>
          </a:xfrm>
          <a:custGeom>
            <a:avLst/>
            <a:gdLst>
              <a:gd name="connsiteX0" fmla="*/ 0 w 2473569"/>
              <a:gd name="connsiteY0" fmla="*/ 0 h 1883712"/>
              <a:gd name="connsiteX1" fmla="*/ 2473569 w 2473569"/>
              <a:gd name="connsiteY1" fmla="*/ 0 h 1883712"/>
              <a:gd name="connsiteX2" fmla="*/ 2473569 w 2473569"/>
              <a:gd name="connsiteY2" fmla="*/ 1883712 h 1883712"/>
              <a:gd name="connsiteX3" fmla="*/ 0 w 2473569"/>
              <a:gd name="connsiteY3" fmla="*/ 1883712 h 188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3569" h="1883712">
                <a:moveTo>
                  <a:pt x="0" y="0"/>
                </a:moveTo>
                <a:lnTo>
                  <a:pt x="2473569" y="0"/>
                </a:lnTo>
                <a:lnTo>
                  <a:pt x="2473569" y="1883712"/>
                </a:lnTo>
                <a:lnTo>
                  <a:pt x="0" y="1883712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0488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56881" y="624346"/>
            <a:ext cx="9601200" cy="1246496"/>
          </a:xfrm>
        </p:spPr>
        <p:txBody>
          <a:bodyPr anchor="ctr">
            <a:normAutofit/>
          </a:bodyPr>
          <a:lstStyle>
            <a:lvl1pPr marL="0" indent="0">
              <a:buNone/>
              <a:defRPr sz="7200" b="1">
                <a:latin typeface="+mj-lt"/>
              </a:defRPr>
            </a:lvl1pPr>
          </a:lstStyle>
          <a:p>
            <a:pPr lvl="0"/>
            <a:r>
              <a:rPr lang="en-US"/>
              <a:t>Title Here</a:t>
            </a:r>
            <a:endParaRPr lang="en-ID"/>
          </a:p>
        </p:txBody>
      </p:sp>
      <p:sp>
        <p:nvSpPr>
          <p:cNvPr id="10488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856881" y="1790139"/>
            <a:ext cx="6950991" cy="392907"/>
          </a:xfrm>
        </p:spPr>
        <p:txBody>
          <a:bodyPr anchor="ctr">
            <a:normAutofit/>
          </a:bodyPr>
          <a:lstStyle>
            <a:lvl1pPr marL="0" indent="0">
              <a:buNone/>
              <a:defRPr sz="1650"/>
            </a:lvl1pPr>
          </a:lstStyle>
          <a:p>
            <a:pPr lvl="0"/>
            <a:r>
              <a:rPr lang="en-US"/>
              <a:t>Put Subtitle Here</a:t>
            </a:r>
            <a:endParaRPr lang="en-ID"/>
          </a:p>
        </p:txBody>
      </p:sp>
      <p:sp>
        <p:nvSpPr>
          <p:cNvPr id="1048817" name="Freeform 15"/>
          <p:cNvSpPr/>
          <p:nvPr userDrawn="1"/>
        </p:nvSpPr>
        <p:spPr bwMode="auto">
          <a:xfrm>
            <a:off x="16973338" y="9039395"/>
            <a:ext cx="381077" cy="374507"/>
          </a:xfrm>
          <a:custGeom>
            <a:avLst/>
            <a:gdLst>
              <a:gd name="T0" fmla="*/ 90 w 90"/>
              <a:gd name="T1" fmla="*/ 58 h 89"/>
              <a:gd name="T2" fmla="*/ 90 w 90"/>
              <a:gd name="T3" fmla="*/ 0 h 89"/>
              <a:gd name="T4" fmla="*/ 0 w 90"/>
              <a:gd name="T5" fmla="*/ 0 h 89"/>
              <a:gd name="T6" fmla="*/ 0 w 90"/>
              <a:gd name="T7" fmla="*/ 89 h 89"/>
              <a:gd name="T8" fmla="*/ 58 w 90"/>
              <a:gd name="T9" fmla="*/ 89 h 89"/>
              <a:gd name="T10" fmla="*/ 90 w 90"/>
              <a:gd name="T11" fmla="*/ 58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0" h="89">
                <a:moveTo>
                  <a:pt x="90" y="58"/>
                </a:moveTo>
                <a:cubicBezTo>
                  <a:pt x="90" y="0"/>
                  <a:pt x="90" y="0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89"/>
                  <a:pt x="0" y="89"/>
                  <a:pt x="0" y="89"/>
                </a:cubicBezTo>
                <a:cubicBezTo>
                  <a:pt x="58" y="89"/>
                  <a:pt x="58" y="89"/>
                  <a:pt x="58" y="89"/>
                </a:cubicBezTo>
                <a:cubicBezTo>
                  <a:pt x="58" y="72"/>
                  <a:pt x="72" y="58"/>
                  <a:pt x="90" y="5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48818" name="Slide Number Placeholder 5"/>
          <p:cNvSpPr txBox="1"/>
          <p:nvPr userDrawn="1"/>
        </p:nvSpPr>
        <p:spPr>
          <a:xfrm>
            <a:off x="17003720" y="9317877"/>
            <a:ext cx="832002" cy="318129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96CAF5E-82FD-46C1-8113-274199A6E6F4}" type="slidenum">
              <a:rPr lang="id-ID" sz="1800" b="0" smtClean="0">
                <a:solidFill>
                  <a:schemeClr val="tx1"/>
                </a:solidFill>
                <a:latin typeface="+mj-lt"/>
              </a:rPr>
              <a:pPr algn="ctr"/>
              <a:t>‹#›</a:t>
            </a:fld>
            <a:endParaRPr lang="id-ID" sz="1800" b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8992366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121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2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slideLayout" Target="../slideLayouts/slideLayout91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29" Type="http://schemas.openxmlformats.org/officeDocument/2006/relationships/slideLayout" Target="../slideLayouts/slideLayout94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31" Type="http://schemas.openxmlformats.org/officeDocument/2006/relationships/slideLayout" Target="../slideLayouts/slideLayout96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slideLayout" Target="../slideLayouts/slideLayout92.xml"/><Relationship Id="rId30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89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11" r:id="rId22"/>
    <p:sldLayoutId id="2147483712" r:id="rId23"/>
    <p:sldLayoutId id="2147483713" r:id="rId24"/>
    <p:sldLayoutId id="2147483714" r:id="rId25"/>
    <p:sldLayoutId id="2147483715" r:id="rId26"/>
    <p:sldLayoutId id="2147483716" r:id="rId27"/>
    <p:sldLayoutId id="2147483717" r:id="rId28"/>
    <p:sldLayoutId id="2147483718" r:id="rId29"/>
    <p:sldLayoutId id="2147483719" r:id="rId30"/>
    <p:sldLayoutId id="2147483720" r:id="rId31"/>
    <p:sldLayoutId id="2147483721" r:id="rId32"/>
    <p:sldLayoutId id="2147483722" r:id="rId33"/>
  </p:sldLayoutIdLst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12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  <p:sldLayoutId id="2147483743" r:id="rId20"/>
    <p:sldLayoutId id="2147483744" r:id="rId21"/>
    <p:sldLayoutId id="2147483745" r:id="rId22"/>
    <p:sldLayoutId id="2147483746" r:id="rId23"/>
    <p:sldLayoutId id="2147483747" r:id="rId24"/>
    <p:sldLayoutId id="2147483748" r:id="rId25"/>
    <p:sldLayoutId id="2147483749" r:id="rId26"/>
    <p:sldLayoutId id="2147483750" r:id="rId27"/>
    <p:sldLayoutId id="2147483751" r:id="rId28"/>
    <p:sldLayoutId id="2147483752" r:id="rId29"/>
    <p:sldLayoutId id="2147483753" r:id="rId30"/>
    <p:sldLayoutId id="2147483754" r:id="rId31"/>
    <p:sldLayoutId id="2147483755" r:id="rId32"/>
  </p:sldLayoutIdLst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642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4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104864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4864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77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  <p:sldLayoutId id="2147483774" r:id="rId18"/>
    <p:sldLayoutId id="2147483775" r:id="rId19"/>
    <p:sldLayoutId id="2147483776" r:id="rId20"/>
    <p:sldLayoutId id="2147483777" r:id="rId21"/>
    <p:sldLayoutId id="2147483778" r:id="rId22"/>
    <p:sldLayoutId id="2147483779" r:id="rId23"/>
    <p:sldLayoutId id="2147483780" r:id="rId24"/>
    <p:sldLayoutId id="2147483781" r:id="rId25"/>
    <p:sldLayoutId id="2147483782" r:id="rId26"/>
    <p:sldLayoutId id="2147483783" r:id="rId27"/>
    <p:sldLayoutId id="2147483784" r:id="rId28"/>
    <p:sldLayoutId id="2147483785" r:id="rId29"/>
    <p:sldLayoutId id="2147483786" r:id="rId30"/>
    <p:sldLayoutId id="2147483787" r:id="rId31"/>
  </p:sldLayoutIdLst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hyperlink" Target="mailto:setkom2@bpkn.net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sekretariat@bpkn.net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r="1015" b="2078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4" name="TextBox 4"/>
          <p:cNvSpPr txBox="1"/>
          <p:nvPr/>
        </p:nvSpPr>
        <p:spPr>
          <a:xfrm>
            <a:off x="152401" y="3527672"/>
            <a:ext cx="15241200" cy="323165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5400" b="1" i="0" u="none" strike="noStrike" kern="1200" cap="none" spc="-10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FILOSOFI PERLINDUNGAN KONSUMEN DALAM IMPLEMENTASI KEBIJAKAN RELAKSASI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6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Dr. </a:t>
            </a:r>
            <a:r>
              <a:rPr kumimoji="0" lang="en-US" sz="2400" b="1" i="0" u="none" strike="noStrike" kern="1200" cap="none" spc="-69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Firman</a:t>
            </a:r>
            <a:r>
              <a:rPr kumimoji="0" lang="en-US" sz="2400" b="1" i="0" u="none" strike="noStrike" kern="1200" cap="none" spc="-6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-69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Turmantara</a:t>
            </a:r>
            <a:r>
              <a:rPr kumimoji="0" lang="en-US" sz="2400" b="1" i="0" u="none" strike="noStrike" kern="1200" cap="none" spc="-6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-69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Endipraja</a:t>
            </a:r>
            <a:r>
              <a:rPr kumimoji="0" lang="en-US" sz="2400" b="1" i="0" u="none" strike="noStrike" kern="1200" cap="none" spc="-6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S.H., </a:t>
            </a:r>
            <a:r>
              <a:rPr kumimoji="0" lang="en-US" sz="2400" b="1" i="0" u="none" strike="noStrike" kern="1200" cap="none" spc="-69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S.Sos</a:t>
            </a:r>
            <a:r>
              <a:rPr kumimoji="0" lang="en-US" sz="2400" b="1" i="0" u="none" strike="noStrike" kern="1200" cap="none" spc="-6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., </a:t>
            </a:r>
            <a:r>
              <a:rPr kumimoji="0" lang="en-US" sz="2400" b="1" i="0" u="none" strike="noStrike" kern="1200" cap="none" spc="-69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M.Hum</a:t>
            </a:r>
            <a:endParaRPr kumimoji="0" lang="en-US" sz="2400" b="1" i="0" u="none" strike="noStrike" kern="1200" cap="none" spc="-69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-10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WAKIL KETUA KOMISI KOMUNIKASI DAN EDUKASI </a:t>
            </a:r>
            <a:r>
              <a:rPr kumimoji="0" lang="en-US" sz="2400" b="1" i="0" u="none" strike="noStrike" kern="1200" cap="none" spc="-10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BPKN RI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B268E2-F5FF-4C5A-89E6-C58D84545F2B}"/>
              </a:ext>
            </a:extLst>
          </p:cNvPr>
          <p:cNvSpPr txBox="1"/>
          <p:nvPr/>
        </p:nvSpPr>
        <p:spPr>
          <a:xfrm>
            <a:off x="0" y="9428068"/>
            <a:ext cx="163319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BADAN PERLINDUNGAN KONSUMEN NASIONAL, 2021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FDA4E1-5C13-4E0B-A112-C6D2C2065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400"/>
            <a:ext cx="2139228" cy="2370180"/>
          </a:xfrm>
          <a:prstGeom prst="rect">
            <a:avLst/>
          </a:prstGeom>
        </p:spPr>
      </p:pic>
      <p:pic>
        <p:nvPicPr>
          <p:cNvPr id="6" name="Picture 5" descr="A close up of a flag&#10;&#10;Description automatically generated">
            <a:extLst>
              <a:ext uri="{FF2B5EF4-FFF2-40B4-BE49-F238E27FC236}">
                <a16:creationId xmlns:a16="http://schemas.microsoft.com/office/drawing/2014/main" id="{B563806B-9EAF-41E9-A440-ED0EA1270A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3" r="2040"/>
          <a:stretch/>
        </p:blipFill>
        <p:spPr>
          <a:xfrm rot="21244464">
            <a:off x="12172275" y="303368"/>
            <a:ext cx="6442650" cy="1092660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1">
            <a:extLst>
              <a:ext uri="{FF2B5EF4-FFF2-40B4-BE49-F238E27FC236}">
                <a16:creationId xmlns:a16="http://schemas.microsoft.com/office/drawing/2014/main" id="{BED8D19B-6A34-45A4-B87B-3C3AE06E7BF4}"/>
              </a:ext>
            </a:extLst>
          </p:cNvPr>
          <p:cNvGrpSpPr>
            <a:grpSpLocks/>
          </p:cNvGrpSpPr>
          <p:nvPr/>
        </p:nvGrpSpPr>
        <p:grpSpPr bwMode="auto">
          <a:xfrm>
            <a:off x="1017279" y="64800"/>
            <a:ext cx="17270714" cy="1180801"/>
            <a:chOff x="743838" y="106642"/>
            <a:chExt cx="11447449" cy="787200"/>
          </a:xfrm>
        </p:grpSpPr>
        <p:sp>
          <p:nvSpPr>
            <p:cNvPr id="48" name="Rectangle 58">
              <a:extLst>
                <a:ext uri="{FF2B5EF4-FFF2-40B4-BE49-F238E27FC236}">
                  <a16:creationId xmlns:a16="http://schemas.microsoft.com/office/drawing/2014/main" id="{EF581B00-C022-4DDD-9715-AE7A099171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1059" y="106642"/>
              <a:ext cx="11000228" cy="787200"/>
            </a:xfrm>
            <a:prstGeom prst="rect">
              <a:avLst/>
            </a:prstGeom>
            <a:solidFill>
              <a:srgbClr val="2038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1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altLang="en-US" sz="32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KONSUMEN ADALAH KEKUATAN BESAR BAGI SUATU NEGARA DALAM MEMBANGUN/MENGGERAKAN PEREKONOMIAN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Arrow: Chevron 59">
              <a:extLst>
                <a:ext uri="{FF2B5EF4-FFF2-40B4-BE49-F238E27FC236}">
                  <a16:creationId xmlns:a16="http://schemas.microsoft.com/office/drawing/2014/main" id="{E365521C-6916-4852-BD1D-F61658E9A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838" y="106642"/>
              <a:ext cx="881062" cy="787200"/>
            </a:xfrm>
            <a:custGeom>
              <a:avLst/>
              <a:gdLst>
                <a:gd name="T0" fmla="*/ 434324 w 882313"/>
                <a:gd name="T1" fmla="*/ 0 h 1023433"/>
                <a:gd name="T2" fmla="*/ 868650 w 882313"/>
                <a:gd name="T3" fmla="*/ 514502 h 1023433"/>
                <a:gd name="T4" fmla="*/ 434324 w 882313"/>
                <a:gd name="T5" fmla="*/ 1029000 h 1023433"/>
                <a:gd name="T6" fmla="*/ 0 w 882313"/>
                <a:gd name="T7" fmla="*/ 514502 h 1023433"/>
                <a:gd name="T8" fmla="*/ 217162 w 882313"/>
                <a:gd name="T9" fmla="*/ 0 h 1023433"/>
                <a:gd name="T10" fmla="*/ 434324 w 882313"/>
                <a:gd name="T11" fmla="*/ 514500 h 1023433"/>
                <a:gd name="T12" fmla="*/ 217162 w 882313"/>
                <a:gd name="T13" fmla="*/ 1029000 h 1023433"/>
                <a:gd name="T14" fmla="*/ 17694720 60000 65536"/>
                <a:gd name="T15" fmla="*/ 0 60000 65536"/>
                <a:gd name="T16" fmla="*/ 5898240 60000 65536"/>
                <a:gd name="T17" fmla="*/ 11796480 60000 65536"/>
                <a:gd name="T18" fmla="*/ 17694720 60000 65536"/>
                <a:gd name="T19" fmla="*/ 11796480 60000 65536"/>
                <a:gd name="T20" fmla="*/ 5898240 60000 65536"/>
                <a:gd name="T21" fmla="*/ 0 w 882313"/>
                <a:gd name="T22" fmla="*/ 0 h 1023433"/>
                <a:gd name="T23" fmla="*/ 882313 w 882313"/>
                <a:gd name="T24" fmla="*/ 1023433 h 10234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82313" h="1023433">
                  <a:moveTo>
                    <a:pt x="0" y="0"/>
                  </a:moveTo>
                  <a:lnTo>
                    <a:pt x="441156" y="0"/>
                  </a:lnTo>
                  <a:lnTo>
                    <a:pt x="882313" y="511716"/>
                  </a:lnTo>
                  <a:lnTo>
                    <a:pt x="441156" y="1023433"/>
                  </a:lnTo>
                  <a:lnTo>
                    <a:pt x="0" y="1023433"/>
                  </a:lnTo>
                  <a:lnTo>
                    <a:pt x="441156" y="5117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5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 anchorCtr="1"/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endParaRP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6AF4F039-313A-433B-A9A4-8DDD5D426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46" y="147349"/>
            <a:ext cx="1038234" cy="1165022"/>
          </a:xfrm>
          <a:prstGeom prst="rect">
            <a:avLst/>
          </a:prstGeom>
        </p:spPr>
      </p:pic>
      <p:grpSp>
        <p:nvGrpSpPr>
          <p:cNvPr id="18" name="Group 5">
            <a:extLst>
              <a:ext uri="{FF2B5EF4-FFF2-40B4-BE49-F238E27FC236}">
                <a16:creationId xmlns:a16="http://schemas.microsoft.com/office/drawing/2014/main" id="{2F970F53-3C4F-40CA-B8A8-D5E95515FDB9}"/>
              </a:ext>
            </a:extLst>
          </p:cNvPr>
          <p:cNvGrpSpPr/>
          <p:nvPr/>
        </p:nvGrpSpPr>
        <p:grpSpPr>
          <a:xfrm>
            <a:off x="1063180" y="2552700"/>
            <a:ext cx="7688187" cy="1040671"/>
            <a:chOff x="8869171" y="8785529"/>
            <a:chExt cx="7688187" cy="1040671"/>
          </a:xfrm>
        </p:grpSpPr>
        <p:sp>
          <p:nvSpPr>
            <p:cNvPr id="19" name="Rectangle: Rounded Corners 22">
              <a:extLst>
                <a:ext uri="{FF2B5EF4-FFF2-40B4-BE49-F238E27FC236}">
                  <a16:creationId xmlns:a16="http://schemas.microsoft.com/office/drawing/2014/main" id="{513FBE6E-1694-47D7-887A-34C96439F86A}"/>
                </a:ext>
              </a:extLst>
            </p:cNvPr>
            <p:cNvSpPr/>
            <p:nvPr/>
          </p:nvSpPr>
          <p:spPr>
            <a:xfrm>
              <a:off x="8893653" y="8785529"/>
              <a:ext cx="7663705" cy="1040671"/>
            </a:xfrm>
            <a:prstGeom prst="roundRect">
              <a:avLst>
                <a:gd name="adj" fmla="val 50000"/>
              </a:avLst>
            </a:prstGeom>
            <a:solidFill>
              <a:srgbClr val="203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55713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lang="en-AU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KONSTITUSI</a:t>
              </a:r>
              <a:endParaRPr kumimoji="0" lang="id-ID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B60D94C-8595-41A6-93A1-8FDC41178363}"/>
                </a:ext>
              </a:extLst>
            </p:cNvPr>
            <p:cNvSpPr/>
            <p:nvPr/>
          </p:nvSpPr>
          <p:spPr>
            <a:xfrm>
              <a:off x="8869171" y="8788367"/>
              <a:ext cx="1046088" cy="1034994"/>
            </a:xfrm>
            <a:prstGeom prst="ellipse">
              <a:avLst/>
            </a:prstGeom>
            <a:solidFill>
              <a:srgbClr val="203864"/>
            </a:solidFill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34">
            <a:extLst>
              <a:ext uri="{FF2B5EF4-FFF2-40B4-BE49-F238E27FC236}">
                <a16:creationId xmlns:a16="http://schemas.microsoft.com/office/drawing/2014/main" id="{AA9D969A-A4B8-4737-B49B-95EB59A9410D}"/>
              </a:ext>
            </a:extLst>
          </p:cNvPr>
          <p:cNvGrpSpPr/>
          <p:nvPr/>
        </p:nvGrpSpPr>
        <p:grpSpPr>
          <a:xfrm>
            <a:off x="2809244" y="5143500"/>
            <a:ext cx="7014740" cy="3122950"/>
            <a:chOff x="253546" y="4067489"/>
            <a:chExt cx="7014740" cy="3122950"/>
          </a:xfrm>
        </p:grpSpPr>
        <p:sp>
          <p:nvSpPr>
            <p:cNvPr id="22" name="object 6">
              <a:extLst>
                <a:ext uri="{FF2B5EF4-FFF2-40B4-BE49-F238E27FC236}">
                  <a16:creationId xmlns:a16="http://schemas.microsoft.com/office/drawing/2014/main" id="{DB002A72-FE57-41D7-A4D4-607170719C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013" y="4434159"/>
              <a:ext cx="5539946" cy="1717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12700" rIns="0" bIns="0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9pPr>
            </a:lstStyle>
            <a:p>
              <a:pPr eaLnBrk="1" hangingPunct="1">
                <a:lnSpc>
                  <a:spcPct val="118000"/>
                </a:lnSpc>
                <a:spcBef>
                  <a:spcPts val="100"/>
                </a:spcBef>
              </a:pP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Semua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orang/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rakyat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adalah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konsumen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yang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menggunakan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berbagai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barang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maupun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jasa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termasuk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pelaku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usaha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pengusaha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adalah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konsumen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55">
              <a:extLst>
                <a:ext uri="{FF2B5EF4-FFF2-40B4-BE49-F238E27FC236}">
                  <a16:creationId xmlns:a16="http://schemas.microsoft.com/office/drawing/2014/main" id="{469E0DD7-612E-42AC-832A-15AC5A20B86E}"/>
                </a:ext>
              </a:extLst>
            </p:cNvPr>
            <p:cNvSpPr txBox="1"/>
            <p:nvPr/>
          </p:nvSpPr>
          <p:spPr>
            <a:xfrm>
              <a:off x="253546" y="4067489"/>
              <a:ext cx="784654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9pPr>
            </a:lstStyle>
            <a:p>
              <a:pPr algn="ctr"/>
              <a:r>
                <a:rPr kumimoji="0" lang="en-US" alt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endPara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57">
              <a:extLst>
                <a:ext uri="{FF2B5EF4-FFF2-40B4-BE49-F238E27FC236}">
                  <a16:creationId xmlns:a16="http://schemas.microsoft.com/office/drawing/2014/main" id="{7041199F-DDF2-4172-B120-AB2F413B751F}"/>
                </a:ext>
              </a:extLst>
            </p:cNvPr>
            <p:cNvSpPr txBox="1"/>
            <p:nvPr/>
          </p:nvSpPr>
          <p:spPr>
            <a:xfrm>
              <a:off x="6483632" y="5743889"/>
              <a:ext cx="784654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9pPr>
            </a:lstStyle>
            <a:p>
              <a:r>
                <a:rPr kumimoji="0" lang="en-US" alt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3" name="object 26">
            <a:extLst>
              <a:ext uri="{FF2B5EF4-FFF2-40B4-BE49-F238E27FC236}">
                <a16:creationId xmlns:a16="http://schemas.microsoft.com/office/drawing/2014/main" id="{9ED58449-A02B-47F1-9AA3-D83C8BB2ED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9584" y="3575537"/>
            <a:ext cx="6586400" cy="1123581"/>
          </a:xfrm>
          <a:prstGeom prst="roundRect">
            <a:avLst>
              <a:gd name="adj" fmla="val 12157"/>
            </a:avLst>
          </a:prstGeom>
          <a:ln w="76200">
            <a:solidFill>
              <a:schemeClr val="tx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12700" rIns="0" bIns="0" anchor="ctr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600"/>
              </a:spcBef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Negara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wajib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hadir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melindungi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mensejahterakan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rakyat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635004-B0CA-473E-A9AA-4180C1174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66" y="2270055"/>
            <a:ext cx="7193440" cy="719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70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1">
            <a:extLst>
              <a:ext uri="{FF2B5EF4-FFF2-40B4-BE49-F238E27FC236}">
                <a16:creationId xmlns:a16="http://schemas.microsoft.com/office/drawing/2014/main" id="{BED8D19B-6A34-45A4-B87B-3C3AE06E7BF4}"/>
              </a:ext>
            </a:extLst>
          </p:cNvPr>
          <p:cNvGrpSpPr>
            <a:grpSpLocks/>
          </p:cNvGrpSpPr>
          <p:nvPr/>
        </p:nvGrpSpPr>
        <p:grpSpPr bwMode="auto">
          <a:xfrm>
            <a:off x="1017279" y="64800"/>
            <a:ext cx="17270714" cy="1180801"/>
            <a:chOff x="743838" y="106642"/>
            <a:chExt cx="11447449" cy="787200"/>
          </a:xfrm>
        </p:grpSpPr>
        <p:sp>
          <p:nvSpPr>
            <p:cNvPr id="48" name="Rectangle 58">
              <a:extLst>
                <a:ext uri="{FF2B5EF4-FFF2-40B4-BE49-F238E27FC236}">
                  <a16:creationId xmlns:a16="http://schemas.microsoft.com/office/drawing/2014/main" id="{EF581B00-C022-4DDD-9715-AE7A099171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1059" y="106642"/>
              <a:ext cx="11000228" cy="787200"/>
            </a:xfrm>
            <a:prstGeom prst="rect">
              <a:avLst/>
            </a:prstGeom>
            <a:solidFill>
              <a:srgbClr val="2038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1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 defTabSz="1371600" eaLnBrk="1" fontAlgn="auto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lang="en-US" altLang="en-US" sz="32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PENTINGNYA PERLINDUNGAN KONSUMEN SECARA HUKUM, JUGA DI ATUR SECARA INTERNASIONAL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Arrow: Chevron 59">
              <a:extLst>
                <a:ext uri="{FF2B5EF4-FFF2-40B4-BE49-F238E27FC236}">
                  <a16:creationId xmlns:a16="http://schemas.microsoft.com/office/drawing/2014/main" id="{E365521C-6916-4852-BD1D-F61658E9A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838" y="106642"/>
              <a:ext cx="881062" cy="787200"/>
            </a:xfrm>
            <a:custGeom>
              <a:avLst/>
              <a:gdLst>
                <a:gd name="T0" fmla="*/ 434324 w 882313"/>
                <a:gd name="T1" fmla="*/ 0 h 1023433"/>
                <a:gd name="T2" fmla="*/ 868650 w 882313"/>
                <a:gd name="T3" fmla="*/ 514502 h 1023433"/>
                <a:gd name="T4" fmla="*/ 434324 w 882313"/>
                <a:gd name="T5" fmla="*/ 1029000 h 1023433"/>
                <a:gd name="T6" fmla="*/ 0 w 882313"/>
                <a:gd name="T7" fmla="*/ 514502 h 1023433"/>
                <a:gd name="T8" fmla="*/ 217162 w 882313"/>
                <a:gd name="T9" fmla="*/ 0 h 1023433"/>
                <a:gd name="T10" fmla="*/ 434324 w 882313"/>
                <a:gd name="T11" fmla="*/ 514500 h 1023433"/>
                <a:gd name="T12" fmla="*/ 217162 w 882313"/>
                <a:gd name="T13" fmla="*/ 1029000 h 1023433"/>
                <a:gd name="T14" fmla="*/ 17694720 60000 65536"/>
                <a:gd name="T15" fmla="*/ 0 60000 65536"/>
                <a:gd name="T16" fmla="*/ 5898240 60000 65536"/>
                <a:gd name="T17" fmla="*/ 11796480 60000 65536"/>
                <a:gd name="T18" fmla="*/ 17694720 60000 65536"/>
                <a:gd name="T19" fmla="*/ 11796480 60000 65536"/>
                <a:gd name="T20" fmla="*/ 5898240 60000 65536"/>
                <a:gd name="T21" fmla="*/ 0 w 882313"/>
                <a:gd name="T22" fmla="*/ 0 h 1023433"/>
                <a:gd name="T23" fmla="*/ 882313 w 882313"/>
                <a:gd name="T24" fmla="*/ 1023433 h 10234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82313" h="1023433">
                  <a:moveTo>
                    <a:pt x="0" y="0"/>
                  </a:moveTo>
                  <a:lnTo>
                    <a:pt x="441156" y="0"/>
                  </a:lnTo>
                  <a:lnTo>
                    <a:pt x="882313" y="511716"/>
                  </a:lnTo>
                  <a:lnTo>
                    <a:pt x="441156" y="1023433"/>
                  </a:lnTo>
                  <a:lnTo>
                    <a:pt x="0" y="1023433"/>
                  </a:lnTo>
                  <a:lnTo>
                    <a:pt x="441156" y="5117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5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 anchorCtr="1"/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endParaRP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6AF4F039-313A-433B-A9A4-8DDD5D426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46" y="147349"/>
            <a:ext cx="1038234" cy="1165022"/>
          </a:xfrm>
          <a:prstGeom prst="rect">
            <a:avLst/>
          </a:prstGeom>
        </p:spPr>
      </p:pic>
      <p:grpSp>
        <p:nvGrpSpPr>
          <p:cNvPr id="11" name="Group 5">
            <a:extLst>
              <a:ext uri="{FF2B5EF4-FFF2-40B4-BE49-F238E27FC236}">
                <a16:creationId xmlns:a16="http://schemas.microsoft.com/office/drawing/2014/main" id="{D2ACA2B6-D995-4734-A27B-34D2D8C5F601}"/>
              </a:ext>
            </a:extLst>
          </p:cNvPr>
          <p:cNvGrpSpPr/>
          <p:nvPr/>
        </p:nvGrpSpPr>
        <p:grpSpPr>
          <a:xfrm>
            <a:off x="1" y="2019300"/>
            <a:ext cx="10287000" cy="1392446"/>
            <a:chOff x="8869171" y="8785529"/>
            <a:chExt cx="7688187" cy="1040671"/>
          </a:xfrm>
        </p:grpSpPr>
        <p:sp>
          <p:nvSpPr>
            <p:cNvPr id="12" name="Rectangle: Rounded Corners 22">
              <a:extLst>
                <a:ext uri="{FF2B5EF4-FFF2-40B4-BE49-F238E27FC236}">
                  <a16:creationId xmlns:a16="http://schemas.microsoft.com/office/drawing/2014/main" id="{20231EFB-B699-46D8-A88D-563001882144}"/>
                </a:ext>
              </a:extLst>
            </p:cNvPr>
            <p:cNvSpPr/>
            <p:nvPr/>
          </p:nvSpPr>
          <p:spPr>
            <a:xfrm>
              <a:off x="8893653" y="8785529"/>
              <a:ext cx="7663705" cy="1040671"/>
            </a:xfrm>
            <a:prstGeom prst="roundRect">
              <a:avLst>
                <a:gd name="adj" fmla="val 50000"/>
              </a:avLst>
            </a:prstGeom>
            <a:solidFill>
              <a:srgbClr val="203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55713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Pemerintah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Republik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Indonesia </a:t>
              </a: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meratifikasi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Agreement Establishing the World Trade Organization </a:t>
              </a: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melalui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Undang-Undang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Nomor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7 </a:t>
              </a: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tahun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1994.</a:t>
              </a:r>
              <a:endParaRPr kumimoji="0" lang="id-ID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868E1B7-355A-43A8-BEC6-FC832FBB245D}"/>
                </a:ext>
              </a:extLst>
            </p:cNvPr>
            <p:cNvSpPr/>
            <p:nvPr/>
          </p:nvSpPr>
          <p:spPr>
            <a:xfrm>
              <a:off x="8869171" y="8788367"/>
              <a:ext cx="1046088" cy="1034994"/>
            </a:xfrm>
            <a:prstGeom prst="ellipse">
              <a:avLst/>
            </a:prstGeom>
            <a:solidFill>
              <a:srgbClr val="203864"/>
            </a:solidFill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5">
            <a:extLst>
              <a:ext uri="{FF2B5EF4-FFF2-40B4-BE49-F238E27FC236}">
                <a16:creationId xmlns:a16="http://schemas.microsoft.com/office/drawing/2014/main" id="{77499904-BAAC-40B1-B583-B1E902416C5F}"/>
              </a:ext>
            </a:extLst>
          </p:cNvPr>
          <p:cNvGrpSpPr/>
          <p:nvPr/>
        </p:nvGrpSpPr>
        <p:grpSpPr>
          <a:xfrm>
            <a:off x="-11722" y="5300451"/>
            <a:ext cx="10298724" cy="1394033"/>
            <a:chOff x="8869171" y="8785529"/>
            <a:chExt cx="7688187" cy="1040671"/>
          </a:xfrm>
        </p:grpSpPr>
        <p:sp>
          <p:nvSpPr>
            <p:cNvPr id="19" name="Rectangle: Rounded Corners 22">
              <a:extLst>
                <a:ext uri="{FF2B5EF4-FFF2-40B4-BE49-F238E27FC236}">
                  <a16:creationId xmlns:a16="http://schemas.microsoft.com/office/drawing/2014/main" id="{AE5E5846-1228-4AE1-8FA8-D7609818C482}"/>
                </a:ext>
              </a:extLst>
            </p:cNvPr>
            <p:cNvSpPr/>
            <p:nvPr/>
          </p:nvSpPr>
          <p:spPr>
            <a:xfrm>
              <a:off x="8893653" y="8785529"/>
              <a:ext cx="7663705" cy="1040671"/>
            </a:xfrm>
            <a:prstGeom prst="roundRect">
              <a:avLst>
                <a:gd name="adj" fmla="val 50000"/>
              </a:avLst>
            </a:prstGeom>
            <a:solidFill>
              <a:srgbClr val="203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55713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Hak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dasar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asasi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konsumen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yang </a:t>
              </a: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diatur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secara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internasional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tertuang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melalui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"A special Message for the Protection of Consumer Interest" yang </a:t>
              </a: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lebih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dikenal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dengan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"Declaration of Consumer Right"/the four consumer basic rights).</a:t>
              </a:r>
              <a:endParaRPr kumimoji="0" lang="id-ID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D805019-762E-4A33-A767-4751F64B8D7C}"/>
                </a:ext>
              </a:extLst>
            </p:cNvPr>
            <p:cNvSpPr/>
            <p:nvPr/>
          </p:nvSpPr>
          <p:spPr>
            <a:xfrm>
              <a:off x="8869171" y="8788367"/>
              <a:ext cx="1046088" cy="1034994"/>
            </a:xfrm>
            <a:prstGeom prst="ellipse">
              <a:avLst/>
            </a:prstGeom>
            <a:solidFill>
              <a:srgbClr val="203864"/>
            </a:solidFill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5">
            <a:extLst>
              <a:ext uri="{FF2B5EF4-FFF2-40B4-BE49-F238E27FC236}">
                <a16:creationId xmlns:a16="http://schemas.microsoft.com/office/drawing/2014/main" id="{F9DFB66E-4072-4B4B-A663-E2B32E54A837}"/>
              </a:ext>
            </a:extLst>
          </p:cNvPr>
          <p:cNvGrpSpPr/>
          <p:nvPr/>
        </p:nvGrpSpPr>
        <p:grpSpPr>
          <a:xfrm>
            <a:off x="-11722" y="3649618"/>
            <a:ext cx="10298724" cy="1394033"/>
            <a:chOff x="8869171" y="8785529"/>
            <a:chExt cx="7688187" cy="1040671"/>
          </a:xfrm>
        </p:grpSpPr>
        <p:sp>
          <p:nvSpPr>
            <p:cNvPr id="22" name="Rectangle: Rounded Corners 22">
              <a:extLst>
                <a:ext uri="{FF2B5EF4-FFF2-40B4-BE49-F238E27FC236}">
                  <a16:creationId xmlns:a16="http://schemas.microsoft.com/office/drawing/2014/main" id="{594186F7-275C-4BEC-92BD-00C5E7DC9DC9}"/>
                </a:ext>
              </a:extLst>
            </p:cNvPr>
            <p:cNvSpPr/>
            <p:nvPr/>
          </p:nvSpPr>
          <p:spPr>
            <a:xfrm>
              <a:off x="8893653" y="8785529"/>
              <a:ext cx="7663705" cy="1040671"/>
            </a:xfrm>
            <a:prstGeom prst="roundRect">
              <a:avLst>
                <a:gd name="adj" fmla="val 50000"/>
              </a:avLst>
            </a:prstGeom>
            <a:solidFill>
              <a:srgbClr val="203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55713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Putusan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Sidang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Umum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PBB </a:t>
              </a: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106 pada </a:t>
              </a: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tanggal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9 April 1985, </a:t>
              </a:r>
            </a:p>
            <a:p>
              <a:pPr marL="1255713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dikeluarkan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resolusi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PBB </a:t>
              </a: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tentang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Perlindungan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Konsumen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Nomor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39/248.</a:t>
              </a:r>
              <a:endParaRPr kumimoji="0" lang="id-ID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779B653-07CA-4735-BF90-BD3E4BF395F5}"/>
                </a:ext>
              </a:extLst>
            </p:cNvPr>
            <p:cNvSpPr/>
            <p:nvPr/>
          </p:nvSpPr>
          <p:spPr>
            <a:xfrm>
              <a:off x="8869171" y="8788367"/>
              <a:ext cx="1046088" cy="1034994"/>
            </a:xfrm>
            <a:prstGeom prst="ellipse">
              <a:avLst/>
            </a:prstGeom>
            <a:solidFill>
              <a:srgbClr val="203864"/>
            </a:solidFill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5">
            <a:extLst>
              <a:ext uri="{FF2B5EF4-FFF2-40B4-BE49-F238E27FC236}">
                <a16:creationId xmlns:a16="http://schemas.microsoft.com/office/drawing/2014/main" id="{D8E597F9-63E3-4789-BEE9-43BF248331EC}"/>
              </a:ext>
            </a:extLst>
          </p:cNvPr>
          <p:cNvGrpSpPr/>
          <p:nvPr/>
        </p:nvGrpSpPr>
        <p:grpSpPr>
          <a:xfrm>
            <a:off x="-11723" y="6951283"/>
            <a:ext cx="10265929" cy="1389594"/>
            <a:chOff x="8869171" y="8785531"/>
            <a:chExt cx="7688187" cy="1040671"/>
          </a:xfrm>
        </p:grpSpPr>
        <p:sp>
          <p:nvSpPr>
            <p:cNvPr id="25" name="Rectangle: Rounded Corners 22">
              <a:extLst>
                <a:ext uri="{FF2B5EF4-FFF2-40B4-BE49-F238E27FC236}">
                  <a16:creationId xmlns:a16="http://schemas.microsoft.com/office/drawing/2014/main" id="{8F88B2D3-E9C5-4B84-B3EA-DD8E7EDA5A3C}"/>
                </a:ext>
              </a:extLst>
            </p:cNvPr>
            <p:cNvSpPr/>
            <p:nvPr/>
          </p:nvSpPr>
          <p:spPr>
            <a:xfrm>
              <a:off x="8893653" y="8785531"/>
              <a:ext cx="7663705" cy="1040671"/>
            </a:xfrm>
            <a:prstGeom prst="roundRect">
              <a:avLst>
                <a:gd name="adj" fmla="val 50000"/>
              </a:avLst>
            </a:prstGeom>
            <a:solidFill>
              <a:srgbClr val="203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55713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Hak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dasar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asasi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konsumen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yang </a:t>
              </a: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diatur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secara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internasional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tertuang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melalui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"A special Message for the Protection of Consumer Interest" yang </a:t>
              </a: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lebih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dikenal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dengan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"Declaration of Consumer Right"/the four consumer basic rights).</a:t>
              </a:r>
              <a:endParaRPr kumimoji="0" lang="id-ID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748A608-BB9E-4C5E-8419-B6162CBA2778}"/>
                </a:ext>
              </a:extLst>
            </p:cNvPr>
            <p:cNvSpPr/>
            <p:nvPr/>
          </p:nvSpPr>
          <p:spPr>
            <a:xfrm>
              <a:off x="8869171" y="8788367"/>
              <a:ext cx="1046088" cy="1034994"/>
            </a:xfrm>
            <a:prstGeom prst="ellipse">
              <a:avLst/>
            </a:prstGeom>
            <a:solidFill>
              <a:srgbClr val="203864"/>
            </a:solidFill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5">
            <a:extLst>
              <a:ext uri="{FF2B5EF4-FFF2-40B4-BE49-F238E27FC236}">
                <a16:creationId xmlns:a16="http://schemas.microsoft.com/office/drawing/2014/main" id="{D298D83A-F39D-4815-85C4-A74B975ECAF5}"/>
              </a:ext>
            </a:extLst>
          </p:cNvPr>
          <p:cNvGrpSpPr/>
          <p:nvPr/>
        </p:nvGrpSpPr>
        <p:grpSpPr>
          <a:xfrm>
            <a:off x="10515600" y="2952601"/>
            <a:ext cx="7772400" cy="1394033"/>
            <a:chOff x="8869171" y="8785529"/>
            <a:chExt cx="5574702" cy="1040671"/>
          </a:xfrm>
        </p:grpSpPr>
        <p:sp>
          <p:nvSpPr>
            <p:cNvPr id="28" name="Rectangle: Rounded Corners 22">
              <a:extLst>
                <a:ext uri="{FF2B5EF4-FFF2-40B4-BE49-F238E27FC236}">
                  <a16:creationId xmlns:a16="http://schemas.microsoft.com/office/drawing/2014/main" id="{3B0B38F2-6DBB-4C09-BBEE-8C416CB8A0ED}"/>
                </a:ext>
              </a:extLst>
            </p:cNvPr>
            <p:cNvSpPr/>
            <p:nvPr/>
          </p:nvSpPr>
          <p:spPr>
            <a:xfrm>
              <a:off x="8893654" y="8785529"/>
              <a:ext cx="5550219" cy="1040671"/>
            </a:xfrm>
            <a:prstGeom prst="roundRect">
              <a:avLst>
                <a:gd name="adj" fmla="val 50000"/>
              </a:avLst>
            </a:prstGeom>
            <a:solidFill>
              <a:srgbClr val="203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55713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Perlindungan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terhadap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KONSUMEN juga </a:t>
              </a: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ditandai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dengan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adanya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GERAKAN KONSUMEN </a:t>
              </a: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secara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internasional</a:t>
              </a:r>
              <a:endParaRPr kumimoji="0" lang="id-ID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243D494-4E77-42B8-9840-76B7D04D3F53}"/>
                </a:ext>
              </a:extLst>
            </p:cNvPr>
            <p:cNvSpPr/>
            <p:nvPr/>
          </p:nvSpPr>
          <p:spPr>
            <a:xfrm>
              <a:off x="8869171" y="8788367"/>
              <a:ext cx="1046088" cy="1034994"/>
            </a:xfrm>
            <a:prstGeom prst="ellipse">
              <a:avLst/>
            </a:prstGeom>
            <a:solidFill>
              <a:srgbClr val="203864"/>
            </a:solidFill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 5">
            <a:extLst>
              <a:ext uri="{FF2B5EF4-FFF2-40B4-BE49-F238E27FC236}">
                <a16:creationId xmlns:a16="http://schemas.microsoft.com/office/drawing/2014/main" id="{CD7237AD-C7B9-4E9C-8F69-A50B310D2EA3}"/>
              </a:ext>
            </a:extLst>
          </p:cNvPr>
          <p:cNvGrpSpPr/>
          <p:nvPr/>
        </p:nvGrpSpPr>
        <p:grpSpPr>
          <a:xfrm>
            <a:off x="10511077" y="4603434"/>
            <a:ext cx="7772400" cy="1394033"/>
            <a:chOff x="8869171" y="8785529"/>
            <a:chExt cx="5574702" cy="1040671"/>
          </a:xfrm>
        </p:grpSpPr>
        <p:sp>
          <p:nvSpPr>
            <p:cNvPr id="31" name="Rectangle: Rounded Corners 22">
              <a:extLst>
                <a:ext uri="{FF2B5EF4-FFF2-40B4-BE49-F238E27FC236}">
                  <a16:creationId xmlns:a16="http://schemas.microsoft.com/office/drawing/2014/main" id="{3FF9B628-FAD0-44EA-8EB3-CD69CA407630}"/>
                </a:ext>
              </a:extLst>
            </p:cNvPr>
            <p:cNvSpPr/>
            <p:nvPr/>
          </p:nvSpPr>
          <p:spPr>
            <a:xfrm>
              <a:off x="8893654" y="8785529"/>
              <a:ext cx="5550219" cy="1040671"/>
            </a:xfrm>
            <a:prstGeom prst="roundRect">
              <a:avLst>
                <a:gd name="adj" fmla="val 50000"/>
              </a:avLst>
            </a:prstGeom>
            <a:solidFill>
              <a:srgbClr val="203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55713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REVOLUSI INDUSTRI</a:t>
              </a:r>
              <a:endParaRPr kumimoji="0" lang="id-ID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5A29958-FD79-4998-9318-230F0F8BAB3C}"/>
                </a:ext>
              </a:extLst>
            </p:cNvPr>
            <p:cNvSpPr/>
            <p:nvPr/>
          </p:nvSpPr>
          <p:spPr>
            <a:xfrm>
              <a:off x="8869171" y="8788367"/>
              <a:ext cx="1046088" cy="1034994"/>
            </a:xfrm>
            <a:prstGeom prst="ellipse">
              <a:avLst/>
            </a:prstGeom>
            <a:solidFill>
              <a:srgbClr val="203864"/>
            </a:solidFill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" name="Group 5">
            <a:extLst>
              <a:ext uri="{FF2B5EF4-FFF2-40B4-BE49-F238E27FC236}">
                <a16:creationId xmlns:a16="http://schemas.microsoft.com/office/drawing/2014/main" id="{BA2A3203-8584-4B82-BC0E-3BBFB8B14007}"/>
              </a:ext>
            </a:extLst>
          </p:cNvPr>
          <p:cNvGrpSpPr/>
          <p:nvPr/>
        </p:nvGrpSpPr>
        <p:grpSpPr>
          <a:xfrm>
            <a:off x="10494527" y="6252044"/>
            <a:ext cx="7772400" cy="1394033"/>
            <a:chOff x="8869171" y="8785529"/>
            <a:chExt cx="5574702" cy="1040671"/>
          </a:xfrm>
        </p:grpSpPr>
        <p:sp>
          <p:nvSpPr>
            <p:cNvPr id="34" name="Rectangle: Rounded Corners 22">
              <a:extLst>
                <a:ext uri="{FF2B5EF4-FFF2-40B4-BE49-F238E27FC236}">
                  <a16:creationId xmlns:a16="http://schemas.microsoft.com/office/drawing/2014/main" id="{F47341AF-D774-444D-9FB1-FAA6F879AD72}"/>
                </a:ext>
              </a:extLst>
            </p:cNvPr>
            <p:cNvSpPr/>
            <p:nvPr/>
          </p:nvSpPr>
          <p:spPr>
            <a:xfrm>
              <a:off x="8893654" y="8785529"/>
              <a:ext cx="5550219" cy="1040671"/>
            </a:xfrm>
            <a:prstGeom prst="roundRect">
              <a:avLst>
                <a:gd name="adj" fmla="val 50000"/>
              </a:avLst>
            </a:prstGeom>
            <a:solidFill>
              <a:srgbClr val="203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55713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CAVEAT EMPTOR - CAVEAT VENDITOR</a:t>
              </a:r>
              <a:endParaRPr kumimoji="0" lang="id-ID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994A99B-2C31-4DDD-BD40-341455C4DF35}"/>
                </a:ext>
              </a:extLst>
            </p:cNvPr>
            <p:cNvSpPr/>
            <p:nvPr/>
          </p:nvSpPr>
          <p:spPr>
            <a:xfrm>
              <a:off x="8869171" y="8788367"/>
              <a:ext cx="1046088" cy="1034994"/>
            </a:xfrm>
            <a:prstGeom prst="ellipse">
              <a:avLst/>
            </a:prstGeom>
            <a:solidFill>
              <a:srgbClr val="203864"/>
            </a:solidFill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6" name="TextBox 57">
            <a:extLst>
              <a:ext uri="{FF2B5EF4-FFF2-40B4-BE49-F238E27FC236}">
                <a16:creationId xmlns:a16="http://schemas.microsoft.com/office/drawing/2014/main" id="{01F690B6-EFFC-4D9B-BE39-85FB2423B3F6}"/>
              </a:ext>
            </a:extLst>
          </p:cNvPr>
          <p:cNvSpPr txBox="1"/>
          <p:nvPr/>
        </p:nvSpPr>
        <p:spPr>
          <a:xfrm>
            <a:off x="354081" y="2246532"/>
            <a:ext cx="7846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9pPr>
          </a:lstStyle>
          <a:p>
            <a:r>
              <a: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en-US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TextBox 57">
            <a:extLst>
              <a:ext uri="{FF2B5EF4-FFF2-40B4-BE49-F238E27FC236}">
                <a16:creationId xmlns:a16="http://schemas.microsoft.com/office/drawing/2014/main" id="{D8E0E895-B365-41A5-AFB7-C3BA75F8126D}"/>
              </a:ext>
            </a:extLst>
          </p:cNvPr>
          <p:cNvSpPr txBox="1"/>
          <p:nvPr/>
        </p:nvSpPr>
        <p:spPr>
          <a:xfrm>
            <a:off x="372556" y="3803894"/>
            <a:ext cx="7846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9pPr>
          </a:lstStyle>
          <a:p>
            <a:r>
              <a: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en-US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57">
            <a:extLst>
              <a:ext uri="{FF2B5EF4-FFF2-40B4-BE49-F238E27FC236}">
                <a16:creationId xmlns:a16="http://schemas.microsoft.com/office/drawing/2014/main" id="{7E58FA30-48EC-41E1-B395-5611902382CA}"/>
              </a:ext>
            </a:extLst>
          </p:cNvPr>
          <p:cNvSpPr txBox="1"/>
          <p:nvPr/>
        </p:nvSpPr>
        <p:spPr>
          <a:xfrm>
            <a:off x="354081" y="5503239"/>
            <a:ext cx="7846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9pPr>
          </a:lstStyle>
          <a:p>
            <a:r>
              <a: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en-US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Box 57">
            <a:extLst>
              <a:ext uri="{FF2B5EF4-FFF2-40B4-BE49-F238E27FC236}">
                <a16:creationId xmlns:a16="http://schemas.microsoft.com/office/drawing/2014/main" id="{07642FB6-2592-4830-887C-EE885C4C2A2C}"/>
              </a:ext>
            </a:extLst>
          </p:cNvPr>
          <p:cNvSpPr txBox="1"/>
          <p:nvPr/>
        </p:nvSpPr>
        <p:spPr>
          <a:xfrm>
            <a:off x="354081" y="7154372"/>
            <a:ext cx="7846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9pPr>
          </a:lstStyle>
          <a:p>
            <a:r>
              <a: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en-US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TextBox 57">
            <a:extLst>
              <a:ext uri="{FF2B5EF4-FFF2-40B4-BE49-F238E27FC236}">
                <a16:creationId xmlns:a16="http://schemas.microsoft.com/office/drawing/2014/main" id="{30274CD3-26C2-4248-89DF-B672E50A340B}"/>
              </a:ext>
            </a:extLst>
          </p:cNvPr>
          <p:cNvSpPr txBox="1"/>
          <p:nvPr/>
        </p:nvSpPr>
        <p:spPr>
          <a:xfrm>
            <a:off x="10847992" y="3129836"/>
            <a:ext cx="7846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9pPr>
          </a:lstStyle>
          <a:p>
            <a:r>
              <a: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en-US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Box 57">
            <a:extLst>
              <a:ext uri="{FF2B5EF4-FFF2-40B4-BE49-F238E27FC236}">
                <a16:creationId xmlns:a16="http://schemas.microsoft.com/office/drawing/2014/main" id="{49971FC3-5495-4C22-9B1A-B47A6D8BB9FD}"/>
              </a:ext>
            </a:extLst>
          </p:cNvPr>
          <p:cNvSpPr txBox="1"/>
          <p:nvPr/>
        </p:nvSpPr>
        <p:spPr>
          <a:xfrm>
            <a:off x="10852776" y="4797514"/>
            <a:ext cx="7846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9pPr>
          </a:lstStyle>
          <a:p>
            <a:r>
              <a: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en-US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TextBox 57">
            <a:extLst>
              <a:ext uri="{FF2B5EF4-FFF2-40B4-BE49-F238E27FC236}">
                <a16:creationId xmlns:a16="http://schemas.microsoft.com/office/drawing/2014/main" id="{B9693166-E753-4CCB-B751-CE42E094CB02}"/>
              </a:ext>
            </a:extLst>
          </p:cNvPr>
          <p:cNvSpPr txBox="1"/>
          <p:nvPr/>
        </p:nvSpPr>
        <p:spPr>
          <a:xfrm>
            <a:off x="10847992" y="6453729"/>
            <a:ext cx="7846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9pPr>
          </a:lstStyle>
          <a:p>
            <a:r>
              <a: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en-US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969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1">
            <a:extLst>
              <a:ext uri="{FF2B5EF4-FFF2-40B4-BE49-F238E27FC236}">
                <a16:creationId xmlns:a16="http://schemas.microsoft.com/office/drawing/2014/main" id="{BED8D19B-6A34-45A4-B87B-3C3AE06E7BF4}"/>
              </a:ext>
            </a:extLst>
          </p:cNvPr>
          <p:cNvGrpSpPr>
            <a:grpSpLocks/>
          </p:cNvGrpSpPr>
          <p:nvPr/>
        </p:nvGrpSpPr>
        <p:grpSpPr bwMode="auto">
          <a:xfrm>
            <a:off x="1017279" y="64800"/>
            <a:ext cx="17270714" cy="1180801"/>
            <a:chOff x="743838" y="106642"/>
            <a:chExt cx="11447449" cy="787200"/>
          </a:xfrm>
        </p:grpSpPr>
        <p:sp>
          <p:nvSpPr>
            <p:cNvPr id="48" name="Rectangle 58">
              <a:extLst>
                <a:ext uri="{FF2B5EF4-FFF2-40B4-BE49-F238E27FC236}">
                  <a16:creationId xmlns:a16="http://schemas.microsoft.com/office/drawing/2014/main" id="{EF581B00-C022-4DDD-9715-AE7A099171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1059" y="106642"/>
              <a:ext cx="11000228" cy="787200"/>
            </a:xfrm>
            <a:prstGeom prst="rect">
              <a:avLst/>
            </a:prstGeom>
            <a:solidFill>
              <a:srgbClr val="2038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1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 defTabSz="1371669" eaLnBrk="1" fontAlgn="auto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lang="en-US" altLang="en-US" sz="32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MASALAH KONSUMEN (PERLINDUNGAN KONSUMEN) LUAS DAN KOMPLEKS</a:t>
              </a:r>
            </a:p>
          </p:txBody>
        </p:sp>
        <p:sp>
          <p:nvSpPr>
            <p:cNvPr id="49" name="Arrow: Chevron 59">
              <a:extLst>
                <a:ext uri="{FF2B5EF4-FFF2-40B4-BE49-F238E27FC236}">
                  <a16:creationId xmlns:a16="http://schemas.microsoft.com/office/drawing/2014/main" id="{E365521C-6916-4852-BD1D-F61658E9A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838" y="106642"/>
              <a:ext cx="881062" cy="787200"/>
            </a:xfrm>
            <a:custGeom>
              <a:avLst/>
              <a:gdLst>
                <a:gd name="T0" fmla="*/ 434324 w 882313"/>
                <a:gd name="T1" fmla="*/ 0 h 1023433"/>
                <a:gd name="T2" fmla="*/ 868650 w 882313"/>
                <a:gd name="T3" fmla="*/ 514502 h 1023433"/>
                <a:gd name="T4" fmla="*/ 434324 w 882313"/>
                <a:gd name="T5" fmla="*/ 1029000 h 1023433"/>
                <a:gd name="T6" fmla="*/ 0 w 882313"/>
                <a:gd name="T7" fmla="*/ 514502 h 1023433"/>
                <a:gd name="T8" fmla="*/ 217162 w 882313"/>
                <a:gd name="T9" fmla="*/ 0 h 1023433"/>
                <a:gd name="T10" fmla="*/ 434324 w 882313"/>
                <a:gd name="T11" fmla="*/ 514500 h 1023433"/>
                <a:gd name="T12" fmla="*/ 217162 w 882313"/>
                <a:gd name="T13" fmla="*/ 1029000 h 1023433"/>
                <a:gd name="T14" fmla="*/ 17694720 60000 65536"/>
                <a:gd name="T15" fmla="*/ 0 60000 65536"/>
                <a:gd name="T16" fmla="*/ 5898240 60000 65536"/>
                <a:gd name="T17" fmla="*/ 11796480 60000 65536"/>
                <a:gd name="T18" fmla="*/ 17694720 60000 65536"/>
                <a:gd name="T19" fmla="*/ 11796480 60000 65536"/>
                <a:gd name="T20" fmla="*/ 5898240 60000 65536"/>
                <a:gd name="T21" fmla="*/ 0 w 882313"/>
                <a:gd name="T22" fmla="*/ 0 h 1023433"/>
                <a:gd name="T23" fmla="*/ 882313 w 882313"/>
                <a:gd name="T24" fmla="*/ 1023433 h 10234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82313" h="1023433">
                  <a:moveTo>
                    <a:pt x="0" y="0"/>
                  </a:moveTo>
                  <a:lnTo>
                    <a:pt x="441156" y="0"/>
                  </a:lnTo>
                  <a:lnTo>
                    <a:pt x="882313" y="511716"/>
                  </a:lnTo>
                  <a:lnTo>
                    <a:pt x="441156" y="1023433"/>
                  </a:lnTo>
                  <a:lnTo>
                    <a:pt x="0" y="1023433"/>
                  </a:lnTo>
                  <a:lnTo>
                    <a:pt x="441156" y="5117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5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 anchorCtr="1"/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endParaRP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6AF4F039-313A-433B-A9A4-8DDD5D426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46" y="147349"/>
            <a:ext cx="1038234" cy="1165022"/>
          </a:xfrm>
          <a:prstGeom prst="rect">
            <a:avLst/>
          </a:prstGeom>
        </p:spPr>
      </p:pic>
      <p:sp>
        <p:nvSpPr>
          <p:cNvPr id="11" name="TextBox 81">
            <a:extLst>
              <a:ext uri="{FF2B5EF4-FFF2-40B4-BE49-F238E27FC236}">
                <a16:creationId xmlns:a16="http://schemas.microsoft.com/office/drawing/2014/main" id="{12FFF20E-E65C-4C71-8D6A-E8E2C6A54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8897" y="1347586"/>
            <a:ext cx="11472659" cy="578882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FFC000">
                <a:lumMod val="75000"/>
              </a:srgbClr>
            </a:solidFill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Pelanggaran</a:t>
            </a:r>
            <a:r>
              <a: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Perlidungan</a:t>
            </a:r>
            <a:r>
              <a: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Konsumen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A33D83-3990-4C7B-BAD2-0626D40C6C31}"/>
              </a:ext>
            </a:extLst>
          </p:cNvPr>
          <p:cNvGrpSpPr/>
          <p:nvPr/>
        </p:nvGrpSpPr>
        <p:grpSpPr>
          <a:xfrm>
            <a:off x="86441" y="2349798"/>
            <a:ext cx="12475651" cy="6589616"/>
            <a:chOff x="533400" y="2363884"/>
            <a:chExt cx="14495348" cy="765641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56C51F8-CABB-45C7-BD95-E7E9D7D50963}"/>
                </a:ext>
              </a:extLst>
            </p:cNvPr>
            <p:cNvSpPr/>
            <p:nvPr/>
          </p:nvSpPr>
          <p:spPr>
            <a:xfrm>
              <a:off x="4062889" y="5989367"/>
              <a:ext cx="1700480" cy="953445"/>
            </a:xfrm>
            <a:prstGeom prst="ellipse">
              <a:avLst/>
            </a:prstGeom>
            <a:solidFill>
              <a:sysClr val="windowText" lastClr="000000">
                <a:lumMod val="95000"/>
                <a:lumOff val="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outerShdw sx="200000" sy="200000" algn="ctr" rotWithShape="0">
                <a:srgbClr val="000000">
                  <a:alpha val="2000"/>
                </a:srgbClr>
              </a:outerShdw>
              <a:softEdge rad="1016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F5A74FA-DDC3-429A-AE9B-F8D1E2263127}"/>
                </a:ext>
              </a:extLst>
            </p:cNvPr>
            <p:cNvSpPr/>
            <p:nvPr/>
          </p:nvSpPr>
          <p:spPr>
            <a:xfrm>
              <a:off x="5467361" y="5343220"/>
              <a:ext cx="1844887" cy="953445"/>
            </a:xfrm>
            <a:prstGeom prst="ellipse">
              <a:avLst/>
            </a:prstGeom>
            <a:solidFill>
              <a:sysClr val="windowText" lastClr="000000">
                <a:lumMod val="95000"/>
                <a:lumOff val="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outerShdw sx="200000" sy="200000" algn="ctr" rotWithShape="0">
                <a:srgbClr val="000000">
                  <a:alpha val="2000"/>
                </a:srgbClr>
              </a:outerShdw>
              <a:softEdge rad="889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0E2B55C-1E8C-4167-A7B4-68C2A8D8465B}"/>
                </a:ext>
              </a:extLst>
            </p:cNvPr>
            <p:cNvSpPr/>
            <p:nvPr/>
          </p:nvSpPr>
          <p:spPr>
            <a:xfrm rot="441462">
              <a:off x="7047593" y="5735874"/>
              <a:ext cx="2170408" cy="1121675"/>
            </a:xfrm>
            <a:prstGeom prst="ellipse">
              <a:avLst/>
            </a:prstGeom>
            <a:solidFill>
              <a:sysClr val="windowText" lastClr="000000">
                <a:lumMod val="95000"/>
                <a:lumOff val="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outerShdw sx="200000" sy="200000" algn="ctr" rotWithShape="0">
                <a:srgbClr val="000000">
                  <a:alpha val="2000"/>
                </a:srgbClr>
              </a:outerShdw>
              <a:softEdge rad="889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E056C23-8157-4F85-8E1E-CBEBEFD6BCB6}"/>
                </a:ext>
              </a:extLst>
            </p:cNvPr>
            <p:cNvSpPr/>
            <p:nvPr/>
          </p:nvSpPr>
          <p:spPr>
            <a:xfrm>
              <a:off x="8836786" y="6508366"/>
              <a:ext cx="2285427" cy="1181118"/>
            </a:xfrm>
            <a:prstGeom prst="ellipse">
              <a:avLst/>
            </a:prstGeom>
            <a:solidFill>
              <a:sysClr val="windowText" lastClr="000000">
                <a:lumMod val="95000"/>
                <a:lumOff val="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outerShdw sx="200000" sy="200000" algn="ctr" rotWithShape="0">
                <a:srgbClr val="000000">
                  <a:alpha val="2000"/>
                </a:srgbClr>
              </a:outerShdw>
              <a:softEdge rad="889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7AB8868-7DC4-48F1-A5A0-B734BB89E2EF}"/>
                </a:ext>
              </a:extLst>
            </p:cNvPr>
            <p:cNvSpPr/>
            <p:nvPr/>
          </p:nvSpPr>
          <p:spPr>
            <a:xfrm>
              <a:off x="10402003" y="5597097"/>
              <a:ext cx="2066583" cy="1181118"/>
            </a:xfrm>
            <a:prstGeom prst="ellipse">
              <a:avLst/>
            </a:prstGeom>
            <a:solidFill>
              <a:sysClr val="windowText" lastClr="000000">
                <a:lumMod val="95000"/>
                <a:lumOff val="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outerShdw sx="200000" sy="200000" algn="ctr" rotWithShape="0">
                <a:srgbClr val="000000">
                  <a:alpha val="2000"/>
                </a:srgbClr>
              </a:outerShdw>
              <a:softEdge rad="889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A6D79D6-D5B9-4DF4-87A0-FD3EB0F980AA}"/>
                </a:ext>
              </a:extLst>
            </p:cNvPr>
            <p:cNvSpPr/>
            <p:nvPr/>
          </p:nvSpPr>
          <p:spPr>
            <a:xfrm>
              <a:off x="11287669" y="6495776"/>
              <a:ext cx="3040219" cy="1894904"/>
            </a:xfrm>
            <a:prstGeom prst="ellipse">
              <a:avLst/>
            </a:prstGeom>
            <a:solidFill>
              <a:sysClr val="windowText" lastClr="000000">
                <a:lumMod val="95000"/>
                <a:lumOff val="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outerShdw sx="200000" sy="200000" algn="ctr" rotWithShape="0">
                <a:srgbClr val="000000">
                  <a:alpha val="2000"/>
                </a:srgbClr>
              </a:outerShdw>
              <a:softEdge rad="889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4912095-5EFF-48A1-9B30-F490A2BF220D}"/>
                </a:ext>
              </a:extLst>
            </p:cNvPr>
            <p:cNvGrpSpPr/>
            <p:nvPr/>
          </p:nvGrpSpPr>
          <p:grpSpPr>
            <a:xfrm>
              <a:off x="4101746" y="4707044"/>
              <a:ext cx="10105206" cy="3566545"/>
              <a:chOff x="-3175" y="1276350"/>
              <a:chExt cx="12198350" cy="4305301"/>
            </a:xfrm>
            <a:effectLst>
              <a:outerShdw blurRad="495300" dist="177800" dir="7380000" algn="tl" rotWithShape="0">
                <a:prstClr val="black">
                  <a:alpha val="20000"/>
                </a:prstClr>
              </a:outerShdw>
            </a:effectLst>
          </p:grpSpPr>
          <p:sp>
            <p:nvSpPr>
              <p:cNvPr id="67" name="Freeform 202">
                <a:extLst>
                  <a:ext uri="{FF2B5EF4-FFF2-40B4-BE49-F238E27FC236}">
                    <a16:creationId xmlns:a16="http://schemas.microsoft.com/office/drawing/2014/main" id="{D4BE1CA4-6E7E-4406-8499-E59EA3870E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4875" y="2244725"/>
                <a:ext cx="592138" cy="285750"/>
              </a:xfrm>
              <a:custGeom>
                <a:avLst/>
                <a:gdLst>
                  <a:gd name="T0" fmla="*/ 101 w 201"/>
                  <a:gd name="T1" fmla="*/ 65 h 97"/>
                  <a:gd name="T2" fmla="*/ 187 w 201"/>
                  <a:gd name="T3" fmla="*/ 97 h 97"/>
                  <a:gd name="T4" fmla="*/ 201 w 201"/>
                  <a:gd name="T5" fmla="*/ 65 h 97"/>
                  <a:gd name="T6" fmla="*/ 101 w 201"/>
                  <a:gd name="T7" fmla="*/ 0 h 97"/>
                  <a:gd name="T8" fmla="*/ 0 w 201"/>
                  <a:gd name="T9" fmla="*/ 65 h 97"/>
                  <a:gd name="T10" fmla="*/ 14 w 201"/>
                  <a:gd name="T11" fmla="*/ 97 h 97"/>
                  <a:gd name="T12" fmla="*/ 101 w 201"/>
                  <a:gd name="T13" fmla="*/ 65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1" h="97">
                    <a:moveTo>
                      <a:pt x="101" y="65"/>
                    </a:moveTo>
                    <a:cubicBezTo>
                      <a:pt x="138" y="65"/>
                      <a:pt x="170" y="78"/>
                      <a:pt x="187" y="97"/>
                    </a:cubicBezTo>
                    <a:cubicBezTo>
                      <a:pt x="196" y="87"/>
                      <a:pt x="201" y="76"/>
                      <a:pt x="201" y="65"/>
                    </a:cubicBezTo>
                    <a:cubicBezTo>
                      <a:pt x="201" y="29"/>
                      <a:pt x="156" y="0"/>
                      <a:pt x="101" y="0"/>
                    </a:cubicBezTo>
                    <a:cubicBezTo>
                      <a:pt x="45" y="0"/>
                      <a:pt x="0" y="29"/>
                      <a:pt x="0" y="65"/>
                    </a:cubicBezTo>
                    <a:cubicBezTo>
                      <a:pt x="0" y="76"/>
                      <a:pt x="5" y="87"/>
                      <a:pt x="14" y="97"/>
                    </a:cubicBezTo>
                    <a:cubicBezTo>
                      <a:pt x="31" y="78"/>
                      <a:pt x="64" y="65"/>
                      <a:pt x="101" y="65"/>
                    </a:cubicBezTo>
                    <a:close/>
                  </a:path>
                </a:pathLst>
              </a:custGeom>
              <a:solidFill>
                <a:srgbClr val="7E92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" name="Freeform 203">
                <a:extLst>
                  <a:ext uri="{FF2B5EF4-FFF2-40B4-BE49-F238E27FC236}">
                    <a16:creationId xmlns:a16="http://schemas.microsoft.com/office/drawing/2014/main" id="{09E47675-E5DE-4F2A-BCB8-85F7E805B2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6150" y="2403475"/>
                <a:ext cx="509588" cy="347663"/>
              </a:xfrm>
              <a:custGeom>
                <a:avLst/>
                <a:gdLst>
                  <a:gd name="T0" fmla="*/ 0 w 173"/>
                  <a:gd name="T1" fmla="*/ 43 h 118"/>
                  <a:gd name="T2" fmla="*/ 173 w 173"/>
                  <a:gd name="T3" fmla="*/ 43 h 118"/>
                  <a:gd name="T4" fmla="*/ 144 w 173"/>
                  <a:gd name="T5" fmla="*/ 23 h 118"/>
                  <a:gd name="T6" fmla="*/ 25 w 173"/>
                  <a:gd name="T7" fmla="*/ 25 h 118"/>
                  <a:gd name="T8" fmla="*/ 0 w 173"/>
                  <a:gd name="T9" fmla="*/ 43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3" h="118">
                    <a:moveTo>
                      <a:pt x="0" y="43"/>
                    </a:moveTo>
                    <a:cubicBezTo>
                      <a:pt x="0" y="43"/>
                      <a:pt x="82" y="118"/>
                      <a:pt x="173" y="43"/>
                    </a:cubicBezTo>
                    <a:cubicBezTo>
                      <a:pt x="173" y="43"/>
                      <a:pt x="163" y="32"/>
                      <a:pt x="144" y="23"/>
                    </a:cubicBezTo>
                    <a:cubicBezTo>
                      <a:pt x="117" y="10"/>
                      <a:pt x="71" y="0"/>
                      <a:pt x="25" y="25"/>
                    </a:cubicBezTo>
                    <a:cubicBezTo>
                      <a:pt x="16" y="30"/>
                      <a:pt x="10" y="32"/>
                      <a:pt x="0" y="43"/>
                    </a:cubicBezTo>
                    <a:close/>
                  </a:path>
                </a:pathLst>
              </a:custGeom>
              <a:solidFill>
                <a:srgbClr val="304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" name="Freeform 204">
                <a:extLst>
                  <a:ext uri="{FF2B5EF4-FFF2-40B4-BE49-F238E27FC236}">
                    <a16:creationId xmlns:a16="http://schemas.microsoft.com/office/drawing/2014/main" id="{98190BA9-2F42-4A99-A59E-FB9AE3D9112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84587" y="1617663"/>
                <a:ext cx="2603500" cy="1652588"/>
              </a:xfrm>
              <a:custGeom>
                <a:avLst/>
                <a:gdLst>
                  <a:gd name="T0" fmla="*/ 884 w 884"/>
                  <a:gd name="T1" fmla="*/ 224 h 561"/>
                  <a:gd name="T2" fmla="*/ 806 w 884"/>
                  <a:gd name="T3" fmla="*/ 202 h 561"/>
                  <a:gd name="T4" fmla="*/ 817 w 884"/>
                  <a:gd name="T5" fmla="*/ 127 h 561"/>
                  <a:gd name="T6" fmla="*/ 740 w 884"/>
                  <a:gd name="T7" fmla="*/ 139 h 561"/>
                  <a:gd name="T8" fmla="*/ 716 w 884"/>
                  <a:gd name="T9" fmla="*/ 57 h 561"/>
                  <a:gd name="T10" fmla="*/ 644 w 884"/>
                  <a:gd name="T11" fmla="*/ 77 h 561"/>
                  <a:gd name="T12" fmla="*/ 586 w 884"/>
                  <a:gd name="T13" fmla="*/ 16 h 561"/>
                  <a:gd name="T14" fmla="*/ 508 w 884"/>
                  <a:gd name="T15" fmla="*/ 53 h 561"/>
                  <a:gd name="T16" fmla="*/ 434 w 884"/>
                  <a:gd name="T17" fmla="*/ 0 h 561"/>
                  <a:gd name="T18" fmla="*/ 364 w 884"/>
                  <a:gd name="T19" fmla="*/ 53 h 561"/>
                  <a:gd name="T20" fmla="*/ 278 w 884"/>
                  <a:gd name="T21" fmla="*/ 26 h 561"/>
                  <a:gd name="T22" fmla="*/ 239 w 884"/>
                  <a:gd name="T23" fmla="*/ 90 h 561"/>
                  <a:gd name="T24" fmla="*/ 145 w 884"/>
                  <a:gd name="T25" fmla="*/ 92 h 561"/>
                  <a:gd name="T26" fmla="*/ 145 w 884"/>
                  <a:gd name="T27" fmla="*/ 148 h 561"/>
                  <a:gd name="T28" fmla="*/ 45 w 884"/>
                  <a:gd name="T29" fmla="*/ 176 h 561"/>
                  <a:gd name="T30" fmla="*/ 84 w 884"/>
                  <a:gd name="T31" fmla="*/ 226 h 561"/>
                  <a:gd name="T32" fmla="*/ 11 w 884"/>
                  <a:gd name="T33" fmla="*/ 280 h 561"/>
                  <a:gd name="T34" fmla="*/ 74 w 884"/>
                  <a:gd name="T35" fmla="*/ 310 h 561"/>
                  <a:gd name="T36" fmla="*/ 28 w 884"/>
                  <a:gd name="T37" fmla="*/ 380 h 561"/>
                  <a:gd name="T38" fmla="*/ 108 w 884"/>
                  <a:gd name="T39" fmla="*/ 396 h 561"/>
                  <a:gd name="T40" fmla="*/ 106 w 884"/>
                  <a:gd name="T41" fmla="*/ 474 h 561"/>
                  <a:gd name="T42" fmla="*/ 180 w 884"/>
                  <a:gd name="T43" fmla="*/ 456 h 561"/>
                  <a:gd name="T44" fmla="*/ 232 w 884"/>
                  <a:gd name="T45" fmla="*/ 533 h 561"/>
                  <a:gd name="T46" fmla="*/ 306 w 884"/>
                  <a:gd name="T47" fmla="*/ 507 h 561"/>
                  <a:gd name="T48" fmla="*/ 384 w 884"/>
                  <a:gd name="T49" fmla="*/ 561 h 561"/>
                  <a:gd name="T50" fmla="*/ 451 w 884"/>
                  <a:gd name="T51" fmla="*/ 522 h 561"/>
                  <a:gd name="T52" fmla="*/ 551 w 884"/>
                  <a:gd name="T53" fmla="*/ 561 h 561"/>
                  <a:gd name="T54" fmla="*/ 588 w 884"/>
                  <a:gd name="T55" fmla="*/ 496 h 561"/>
                  <a:gd name="T56" fmla="*/ 704 w 884"/>
                  <a:gd name="T57" fmla="*/ 506 h 561"/>
                  <a:gd name="T58" fmla="*/ 714 w 884"/>
                  <a:gd name="T59" fmla="*/ 448 h 561"/>
                  <a:gd name="T60" fmla="*/ 816 w 884"/>
                  <a:gd name="T61" fmla="*/ 437 h 561"/>
                  <a:gd name="T62" fmla="*/ 799 w 884"/>
                  <a:gd name="T63" fmla="*/ 363 h 561"/>
                  <a:gd name="T64" fmla="*/ 884 w 884"/>
                  <a:gd name="T65" fmla="*/ 343 h 561"/>
                  <a:gd name="T66" fmla="*/ 821 w 884"/>
                  <a:gd name="T67" fmla="*/ 287 h 561"/>
                  <a:gd name="T68" fmla="*/ 451 w 884"/>
                  <a:gd name="T69" fmla="*/ 343 h 561"/>
                  <a:gd name="T70" fmla="*/ 451 w 884"/>
                  <a:gd name="T71" fmla="*/ 210 h 561"/>
                  <a:gd name="T72" fmla="*/ 451 w 884"/>
                  <a:gd name="T73" fmla="*/ 343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84" h="561">
                    <a:moveTo>
                      <a:pt x="884" y="287"/>
                    </a:moveTo>
                    <a:cubicBezTo>
                      <a:pt x="884" y="224"/>
                      <a:pt x="884" y="224"/>
                      <a:pt x="884" y="224"/>
                    </a:cubicBezTo>
                    <a:cubicBezTo>
                      <a:pt x="817" y="224"/>
                      <a:pt x="817" y="224"/>
                      <a:pt x="817" y="224"/>
                    </a:cubicBezTo>
                    <a:cubicBezTo>
                      <a:pt x="806" y="202"/>
                      <a:pt x="806" y="202"/>
                      <a:pt x="806" y="202"/>
                    </a:cubicBezTo>
                    <a:cubicBezTo>
                      <a:pt x="864" y="178"/>
                      <a:pt x="864" y="178"/>
                      <a:pt x="864" y="178"/>
                    </a:cubicBezTo>
                    <a:cubicBezTo>
                      <a:pt x="817" y="127"/>
                      <a:pt x="817" y="127"/>
                      <a:pt x="817" y="127"/>
                    </a:cubicBezTo>
                    <a:cubicBezTo>
                      <a:pt x="767" y="157"/>
                      <a:pt x="767" y="157"/>
                      <a:pt x="767" y="157"/>
                    </a:cubicBezTo>
                    <a:cubicBezTo>
                      <a:pt x="740" y="139"/>
                      <a:pt x="740" y="139"/>
                      <a:pt x="740" y="139"/>
                    </a:cubicBezTo>
                    <a:cubicBezTo>
                      <a:pt x="773" y="96"/>
                      <a:pt x="773" y="96"/>
                      <a:pt x="773" y="96"/>
                    </a:cubicBezTo>
                    <a:cubicBezTo>
                      <a:pt x="716" y="57"/>
                      <a:pt x="716" y="57"/>
                      <a:pt x="716" y="57"/>
                    </a:cubicBezTo>
                    <a:cubicBezTo>
                      <a:pt x="675" y="92"/>
                      <a:pt x="675" y="92"/>
                      <a:pt x="675" y="92"/>
                    </a:cubicBezTo>
                    <a:cubicBezTo>
                      <a:pt x="644" y="77"/>
                      <a:pt x="644" y="77"/>
                      <a:pt x="644" y="77"/>
                    </a:cubicBezTo>
                    <a:cubicBezTo>
                      <a:pt x="644" y="31"/>
                      <a:pt x="644" y="31"/>
                      <a:pt x="644" y="31"/>
                    </a:cubicBezTo>
                    <a:cubicBezTo>
                      <a:pt x="586" y="16"/>
                      <a:pt x="586" y="16"/>
                      <a:pt x="586" y="16"/>
                    </a:cubicBezTo>
                    <a:cubicBezTo>
                      <a:pt x="551" y="55"/>
                      <a:pt x="551" y="55"/>
                      <a:pt x="551" y="55"/>
                    </a:cubicBezTo>
                    <a:cubicBezTo>
                      <a:pt x="508" y="53"/>
                      <a:pt x="508" y="53"/>
                      <a:pt x="508" y="53"/>
                    </a:cubicBezTo>
                    <a:cubicBezTo>
                      <a:pt x="493" y="0"/>
                      <a:pt x="493" y="0"/>
                      <a:pt x="493" y="0"/>
                    </a:cubicBezTo>
                    <a:cubicBezTo>
                      <a:pt x="434" y="0"/>
                      <a:pt x="434" y="0"/>
                      <a:pt x="434" y="0"/>
                    </a:cubicBezTo>
                    <a:cubicBezTo>
                      <a:pt x="417" y="52"/>
                      <a:pt x="417" y="52"/>
                      <a:pt x="417" y="52"/>
                    </a:cubicBezTo>
                    <a:cubicBezTo>
                      <a:pt x="364" y="53"/>
                      <a:pt x="364" y="53"/>
                      <a:pt x="364" y="53"/>
                    </a:cubicBezTo>
                    <a:cubicBezTo>
                      <a:pt x="336" y="11"/>
                      <a:pt x="336" y="11"/>
                      <a:pt x="336" y="11"/>
                    </a:cubicBezTo>
                    <a:cubicBezTo>
                      <a:pt x="278" y="26"/>
                      <a:pt x="278" y="26"/>
                      <a:pt x="278" y="26"/>
                    </a:cubicBezTo>
                    <a:cubicBezTo>
                      <a:pt x="278" y="79"/>
                      <a:pt x="278" y="79"/>
                      <a:pt x="278" y="79"/>
                    </a:cubicBezTo>
                    <a:cubicBezTo>
                      <a:pt x="239" y="90"/>
                      <a:pt x="239" y="90"/>
                      <a:pt x="239" y="90"/>
                    </a:cubicBezTo>
                    <a:cubicBezTo>
                      <a:pt x="193" y="55"/>
                      <a:pt x="193" y="55"/>
                      <a:pt x="193" y="55"/>
                    </a:cubicBezTo>
                    <a:cubicBezTo>
                      <a:pt x="145" y="92"/>
                      <a:pt x="145" y="92"/>
                      <a:pt x="145" y="92"/>
                    </a:cubicBezTo>
                    <a:cubicBezTo>
                      <a:pt x="163" y="122"/>
                      <a:pt x="163" y="122"/>
                      <a:pt x="163" y="122"/>
                    </a:cubicBezTo>
                    <a:cubicBezTo>
                      <a:pt x="145" y="148"/>
                      <a:pt x="145" y="148"/>
                      <a:pt x="145" y="148"/>
                    </a:cubicBezTo>
                    <a:cubicBezTo>
                      <a:pt x="84" y="124"/>
                      <a:pt x="84" y="124"/>
                      <a:pt x="84" y="124"/>
                    </a:cubicBezTo>
                    <a:cubicBezTo>
                      <a:pt x="45" y="176"/>
                      <a:pt x="45" y="176"/>
                      <a:pt x="45" y="176"/>
                    </a:cubicBezTo>
                    <a:cubicBezTo>
                      <a:pt x="95" y="200"/>
                      <a:pt x="95" y="200"/>
                      <a:pt x="95" y="200"/>
                    </a:cubicBezTo>
                    <a:cubicBezTo>
                      <a:pt x="84" y="226"/>
                      <a:pt x="84" y="226"/>
                      <a:pt x="84" y="226"/>
                    </a:cubicBezTo>
                    <a:cubicBezTo>
                      <a:pt x="11" y="228"/>
                      <a:pt x="11" y="228"/>
                      <a:pt x="11" y="228"/>
                    </a:cubicBezTo>
                    <a:cubicBezTo>
                      <a:pt x="11" y="280"/>
                      <a:pt x="11" y="280"/>
                      <a:pt x="11" y="280"/>
                    </a:cubicBezTo>
                    <a:cubicBezTo>
                      <a:pt x="71" y="280"/>
                      <a:pt x="71" y="280"/>
                      <a:pt x="71" y="280"/>
                    </a:cubicBezTo>
                    <a:cubicBezTo>
                      <a:pt x="74" y="310"/>
                      <a:pt x="74" y="310"/>
                      <a:pt x="74" y="310"/>
                    </a:cubicBezTo>
                    <a:cubicBezTo>
                      <a:pt x="0" y="329"/>
                      <a:pt x="0" y="329"/>
                      <a:pt x="0" y="329"/>
                    </a:cubicBezTo>
                    <a:cubicBezTo>
                      <a:pt x="28" y="380"/>
                      <a:pt x="28" y="380"/>
                      <a:pt x="28" y="380"/>
                    </a:cubicBezTo>
                    <a:cubicBezTo>
                      <a:pt x="87" y="368"/>
                      <a:pt x="87" y="368"/>
                      <a:pt x="87" y="368"/>
                    </a:cubicBezTo>
                    <a:cubicBezTo>
                      <a:pt x="108" y="396"/>
                      <a:pt x="108" y="396"/>
                      <a:pt x="108" y="396"/>
                    </a:cubicBezTo>
                    <a:cubicBezTo>
                      <a:pt x="61" y="428"/>
                      <a:pt x="61" y="428"/>
                      <a:pt x="61" y="428"/>
                    </a:cubicBezTo>
                    <a:cubicBezTo>
                      <a:pt x="106" y="474"/>
                      <a:pt x="106" y="474"/>
                      <a:pt x="106" y="474"/>
                    </a:cubicBezTo>
                    <a:cubicBezTo>
                      <a:pt x="150" y="437"/>
                      <a:pt x="150" y="437"/>
                      <a:pt x="150" y="437"/>
                    </a:cubicBezTo>
                    <a:cubicBezTo>
                      <a:pt x="180" y="456"/>
                      <a:pt x="180" y="456"/>
                      <a:pt x="180" y="456"/>
                    </a:cubicBezTo>
                    <a:cubicBezTo>
                      <a:pt x="169" y="504"/>
                      <a:pt x="169" y="504"/>
                      <a:pt x="169" y="504"/>
                    </a:cubicBezTo>
                    <a:cubicBezTo>
                      <a:pt x="232" y="533"/>
                      <a:pt x="232" y="533"/>
                      <a:pt x="232" y="533"/>
                    </a:cubicBezTo>
                    <a:cubicBezTo>
                      <a:pt x="258" y="487"/>
                      <a:pt x="258" y="487"/>
                      <a:pt x="258" y="487"/>
                    </a:cubicBezTo>
                    <a:cubicBezTo>
                      <a:pt x="306" y="507"/>
                      <a:pt x="306" y="507"/>
                      <a:pt x="306" y="507"/>
                    </a:cubicBezTo>
                    <a:cubicBezTo>
                      <a:pt x="315" y="561"/>
                      <a:pt x="315" y="561"/>
                      <a:pt x="315" y="561"/>
                    </a:cubicBezTo>
                    <a:cubicBezTo>
                      <a:pt x="384" y="561"/>
                      <a:pt x="384" y="561"/>
                      <a:pt x="384" y="561"/>
                    </a:cubicBezTo>
                    <a:cubicBezTo>
                      <a:pt x="406" y="520"/>
                      <a:pt x="406" y="520"/>
                      <a:pt x="406" y="520"/>
                    </a:cubicBezTo>
                    <a:cubicBezTo>
                      <a:pt x="451" y="522"/>
                      <a:pt x="451" y="522"/>
                      <a:pt x="451" y="522"/>
                    </a:cubicBezTo>
                    <a:cubicBezTo>
                      <a:pt x="478" y="561"/>
                      <a:pt x="478" y="561"/>
                      <a:pt x="478" y="561"/>
                    </a:cubicBezTo>
                    <a:cubicBezTo>
                      <a:pt x="551" y="561"/>
                      <a:pt x="551" y="561"/>
                      <a:pt x="551" y="561"/>
                    </a:cubicBezTo>
                    <a:cubicBezTo>
                      <a:pt x="551" y="507"/>
                      <a:pt x="551" y="507"/>
                      <a:pt x="551" y="507"/>
                    </a:cubicBezTo>
                    <a:cubicBezTo>
                      <a:pt x="588" y="496"/>
                      <a:pt x="588" y="496"/>
                      <a:pt x="588" y="496"/>
                    </a:cubicBezTo>
                    <a:cubicBezTo>
                      <a:pt x="640" y="535"/>
                      <a:pt x="640" y="535"/>
                      <a:pt x="640" y="535"/>
                    </a:cubicBezTo>
                    <a:cubicBezTo>
                      <a:pt x="704" y="506"/>
                      <a:pt x="704" y="506"/>
                      <a:pt x="704" y="506"/>
                    </a:cubicBezTo>
                    <a:cubicBezTo>
                      <a:pt x="673" y="467"/>
                      <a:pt x="673" y="467"/>
                      <a:pt x="673" y="467"/>
                    </a:cubicBezTo>
                    <a:cubicBezTo>
                      <a:pt x="714" y="448"/>
                      <a:pt x="714" y="448"/>
                      <a:pt x="714" y="448"/>
                    </a:cubicBezTo>
                    <a:cubicBezTo>
                      <a:pt x="764" y="470"/>
                      <a:pt x="764" y="470"/>
                      <a:pt x="764" y="470"/>
                    </a:cubicBezTo>
                    <a:cubicBezTo>
                      <a:pt x="816" y="437"/>
                      <a:pt x="816" y="437"/>
                      <a:pt x="816" y="437"/>
                    </a:cubicBezTo>
                    <a:cubicBezTo>
                      <a:pt x="773" y="389"/>
                      <a:pt x="773" y="389"/>
                      <a:pt x="773" y="389"/>
                    </a:cubicBezTo>
                    <a:cubicBezTo>
                      <a:pt x="799" y="363"/>
                      <a:pt x="799" y="363"/>
                      <a:pt x="799" y="363"/>
                    </a:cubicBezTo>
                    <a:cubicBezTo>
                      <a:pt x="856" y="391"/>
                      <a:pt x="856" y="391"/>
                      <a:pt x="856" y="391"/>
                    </a:cubicBezTo>
                    <a:cubicBezTo>
                      <a:pt x="884" y="343"/>
                      <a:pt x="884" y="343"/>
                      <a:pt x="884" y="343"/>
                    </a:cubicBezTo>
                    <a:cubicBezTo>
                      <a:pt x="821" y="310"/>
                      <a:pt x="821" y="310"/>
                      <a:pt x="821" y="310"/>
                    </a:cubicBezTo>
                    <a:cubicBezTo>
                      <a:pt x="821" y="287"/>
                      <a:pt x="821" y="287"/>
                      <a:pt x="821" y="287"/>
                    </a:cubicBezTo>
                    <a:lnTo>
                      <a:pt x="884" y="287"/>
                    </a:lnTo>
                    <a:close/>
                    <a:moveTo>
                      <a:pt x="451" y="343"/>
                    </a:moveTo>
                    <a:cubicBezTo>
                      <a:pt x="397" y="343"/>
                      <a:pt x="354" y="313"/>
                      <a:pt x="354" y="276"/>
                    </a:cubicBezTo>
                    <a:cubicBezTo>
                      <a:pt x="354" y="239"/>
                      <a:pt x="397" y="210"/>
                      <a:pt x="451" y="210"/>
                    </a:cubicBezTo>
                    <a:cubicBezTo>
                      <a:pt x="504" y="210"/>
                      <a:pt x="547" y="239"/>
                      <a:pt x="547" y="276"/>
                    </a:cubicBezTo>
                    <a:cubicBezTo>
                      <a:pt x="547" y="313"/>
                      <a:pt x="504" y="343"/>
                      <a:pt x="451" y="343"/>
                    </a:cubicBezTo>
                    <a:close/>
                  </a:path>
                </a:pathLst>
              </a:custGeom>
              <a:solidFill>
                <a:srgbClr val="E9EF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Freeform 205">
                <a:extLst>
                  <a:ext uri="{FF2B5EF4-FFF2-40B4-BE49-F238E27FC236}">
                    <a16:creationId xmlns:a16="http://schemas.microsoft.com/office/drawing/2014/main" id="{931E1DB3-CBE2-4F23-BB4E-BCFE700F02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8950" y="3108325"/>
                <a:ext cx="179388" cy="595313"/>
              </a:xfrm>
              <a:custGeom>
                <a:avLst/>
                <a:gdLst>
                  <a:gd name="T0" fmla="*/ 0 w 113"/>
                  <a:gd name="T1" fmla="*/ 54 h 375"/>
                  <a:gd name="T2" fmla="*/ 0 w 113"/>
                  <a:gd name="T3" fmla="*/ 375 h 375"/>
                  <a:gd name="T4" fmla="*/ 113 w 113"/>
                  <a:gd name="T5" fmla="*/ 330 h 375"/>
                  <a:gd name="T6" fmla="*/ 113 w 113"/>
                  <a:gd name="T7" fmla="*/ 0 h 375"/>
                  <a:gd name="T8" fmla="*/ 0 w 113"/>
                  <a:gd name="T9" fmla="*/ 54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" h="375">
                    <a:moveTo>
                      <a:pt x="0" y="54"/>
                    </a:moveTo>
                    <a:lnTo>
                      <a:pt x="0" y="375"/>
                    </a:lnTo>
                    <a:lnTo>
                      <a:pt x="113" y="330"/>
                    </a:lnTo>
                    <a:lnTo>
                      <a:pt x="113" y="0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C2D0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1" name="Rectangle 206">
                <a:extLst>
                  <a:ext uri="{FF2B5EF4-FFF2-40B4-BE49-F238E27FC236}">
                    <a16:creationId xmlns:a16="http://schemas.microsoft.com/office/drawing/2014/main" id="{04575E18-BAAB-4195-9E6E-09D83FAB08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113" y="3270250"/>
                <a:ext cx="215900" cy="496888"/>
              </a:xfrm>
              <a:prstGeom prst="rect">
                <a:avLst/>
              </a:prstGeom>
              <a:solidFill>
                <a:srgbClr val="C2D0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" name="Rectangle 207">
                <a:extLst>
                  <a:ext uri="{FF2B5EF4-FFF2-40B4-BE49-F238E27FC236}">
                    <a16:creationId xmlns:a16="http://schemas.microsoft.com/office/drawing/2014/main" id="{0B47DCCC-F974-4A49-A59A-7168FB0062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1688" y="3270250"/>
                <a:ext cx="203200" cy="496888"/>
              </a:xfrm>
              <a:prstGeom prst="rect">
                <a:avLst/>
              </a:prstGeom>
              <a:solidFill>
                <a:srgbClr val="C9D5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3" name="Freeform 208">
                <a:extLst>
                  <a:ext uri="{FF2B5EF4-FFF2-40B4-BE49-F238E27FC236}">
                    <a16:creationId xmlns:a16="http://schemas.microsoft.com/office/drawing/2014/main" id="{C3F32649-96BB-4B0A-A25E-E2FB91F072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1475" y="3098487"/>
                <a:ext cx="185738" cy="568325"/>
              </a:xfrm>
              <a:custGeom>
                <a:avLst/>
                <a:gdLst>
                  <a:gd name="T0" fmla="*/ 0 w 117"/>
                  <a:gd name="T1" fmla="*/ 0 h 358"/>
                  <a:gd name="T2" fmla="*/ 117 w 117"/>
                  <a:gd name="T3" fmla="*/ 54 h 358"/>
                  <a:gd name="T4" fmla="*/ 117 w 117"/>
                  <a:gd name="T5" fmla="*/ 358 h 358"/>
                  <a:gd name="T6" fmla="*/ 0 w 117"/>
                  <a:gd name="T7" fmla="*/ 299 h 358"/>
                  <a:gd name="T8" fmla="*/ 0 w 117"/>
                  <a:gd name="T9" fmla="*/ 0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358">
                    <a:moveTo>
                      <a:pt x="0" y="0"/>
                    </a:moveTo>
                    <a:lnTo>
                      <a:pt x="117" y="54"/>
                    </a:lnTo>
                    <a:lnTo>
                      <a:pt x="117" y="358"/>
                    </a:lnTo>
                    <a:lnTo>
                      <a:pt x="0" y="2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D0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" name="Freeform 209">
                <a:extLst>
                  <a:ext uri="{FF2B5EF4-FFF2-40B4-BE49-F238E27FC236}">
                    <a16:creationId xmlns:a16="http://schemas.microsoft.com/office/drawing/2014/main" id="{1A94797F-DC27-4BD0-8EB4-8799B42DFF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3975" y="2874649"/>
                <a:ext cx="131763" cy="619125"/>
              </a:xfrm>
              <a:custGeom>
                <a:avLst/>
                <a:gdLst>
                  <a:gd name="T0" fmla="*/ 0 w 83"/>
                  <a:gd name="T1" fmla="*/ 0 h 390"/>
                  <a:gd name="T2" fmla="*/ 83 w 83"/>
                  <a:gd name="T3" fmla="*/ 85 h 390"/>
                  <a:gd name="T4" fmla="*/ 83 w 83"/>
                  <a:gd name="T5" fmla="*/ 390 h 390"/>
                  <a:gd name="T6" fmla="*/ 0 w 83"/>
                  <a:gd name="T7" fmla="*/ 299 h 390"/>
                  <a:gd name="T8" fmla="*/ 0 w 83"/>
                  <a:gd name="T9" fmla="*/ 0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390">
                    <a:moveTo>
                      <a:pt x="0" y="0"/>
                    </a:moveTo>
                    <a:lnTo>
                      <a:pt x="83" y="85"/>
                    </a:lnTo>
                    <a:lnTo>
                      <a:pt x="83" y="390"/>
                    </a:lnTo>
                    <a:lnTo>
                      <a:pt x="0" y="2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D0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5" name="Freeform 210">
                <a:extLst>
                  <a:ext uri="{FF2B5EF4-FFF2-40B4-BE49-F238E27FC236}">
                    <a16:creationId xmlns:a16="http://schemas.microsoft.com/office/drawing/2014/main" id="{573FDFE6-6A19-418D-8BE6-CF730267E2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27725" y="2905125"/>
                <a:ext cx="158750" cy="592138"/>
              </a:xfrm>
              <a:custGeom>
                <a:avLst/>
                <a:gdLst>
                  <a:gd name="T0" fmla="*/ 100 w 100"/>
                  <a:gd name="T1" fmla="*/ 0 h 373"/>
                  <a:gd name="T2" fmla="*/ 100 w 100"/>
                  <a:gd name="T3" fmla="*/ 315 h 373"/>
                  <a:gd name="T4" fmla="*/ 0 w 100"/>
                  <a:gd name="T5" fmla="*/ 373 h 373"/>
                  <a:gd name="T6" fmla="*/ 4 w 100"/>
                  <a:gd name="T7" fmla="*/ 61 h 373"/>
                  <a:gd name="T8" fmla="*/ 100 w 100"/>
                  <a:gd name="T9" fmla="*/ 0 h 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73">
                    <a:moveTo>
                      <a:pt x="100" y="0"/>
                    </a:moveTo>
                    <a:lnTo>
                      <a:pt x="100" y="315"/>
                    </a:lnTo>
                    <a:lnTo>
                      <a:pt x="0" y="373"/>
                    </a:lnTo>
                    <a:lnTo>
                      <a:pt x="4" y="61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rgbClr val="A3B3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6" name="Freeform 211">
                <a:extLst>
                  <a:ext uri="{FF2B5EF4-FFF2-40B4-BE49-F238E27FC236}">
                    <a16:creationId xmlns:a16="http://schemas.microsoft.com/office/drawing/2014/main" id="{C351E348-F4EB-4A10-945C-D523C44CFE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05538" y="2627313"/>
                <a:ext cx="82550" cy="628650"/>
              </a:xfrm>
              <a:custGeom>
                <a:avLst/>
                <a:gdLst>
                  <a:gd name="T0" fmla="*/ 0 w 52"/>
                  <a:gd name="T1" fmla="*/ 89 h 396"/>
                  <a:gd name="T2" fmla="*/ 52 w 52"/>
                  <a:gd name="T3" fmla="*/ 0 h 396"/>
                  <a:gd name="T4" fmla="*/ 52 w 52"/>
                  <a:gd name="T5" fmla="*/ 342 h 396"/>
                  <a:gd name="T6" fmla="*/ 0 w 52"/>
                  <a:gd name="T7" fmla="*/ 396 h 396"/>
                  <a:gd name="T8" fmla="*/ 0 w 52"/>
                  <a:gd name="T9" fmla="*/ 89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396">
                    <a:moveTo>
                      <a:pt x="0" y="89"/>
                    </a:moveTo>
                    <a:lnTo>
                      <a:pt x="52" y="0"/>
                    </a:lnTo>
                    <a:lnTo>
                      <a:pt x="52" y="342"/>
                    </a:lnTo>
                    <a:lnTo>
                      <a:pt x="0" y="396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A3B3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7" name="Freeform 212">
                <a:extLst>
                  <a:ext uri="{FF2B5EF4-FFF2-40B4-BE49-F238E27FC236}">
                    <a16:creationId xmlns:a16="http://schemas.microsoft.com/office/drawing/2014/main" id="{D7948EA8-049D-4145-88D5-9B16A4E415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1400" y="3145491"/>
                <a:ext cx="285750" cy="617539"/>
              </a:xfrm>
              <a:custGeom>
                <a:avLst/>
                <a:gdLst>
                  <a:gd name="T0" fmla="*/ 0 w 174"/>
                  <a:gd name="T1" fmla="*/ 389 h 389"/>
                  <a:gd name="T2" fmla="*/ 61 w 174"/>
                  <a:gd name="T3" fmla="*/ 328 h 389"/>
                  <a:gd name="T4" fmla="*/ 135 w 174"/>
                  <a:gd name="T5" fmla="*/ 328 h 389"/>
                  <a:gd name="T6" fmla="*/ 174 w 174"/>
                  <a:gd name="T7" fmla="*/ 389 h 389"/>
                  <a:gd name="T8" fmla="*/ 174 w 174"/>
                  <a:gd name="T9" fmla="*/ 76 h 389"/>
                  <a:gd name="T10" fmla="*/ 124 w 174"/>
                  <a:gd name="T11" fmla="*/ 4 h 389"/>
                  <a:gd name="T12" fmla="*/ 41 w 174"/>
                  <a:gd name="T13" fmla="*/ 0 h 389"/>
                  <a:gd name="T14" fmla="*/ 0 w 174"/>
                  <a:gd name="T15" fmla="*/ 76 h 389"/>
                  <a:gd name="T16" fmla="*/ 0 w 174"/>
                  <a:gd name="T17" fmla="*/ 389 h 389"/>
                  <a:gd name="connsiteX0" fmla="*/ 0 w 10000"/>
                  <a:gd name="connsiteY0" fmla="*/ 10000 h 10000"/>
                  <a:gd name="connsiteX1" fmla="*/ 3506 w 10000"/>
                  <a:gd name="connsiteY1" fmla="*/ 8432 h 10000"/>
                  <a:gd name="connsiteX2" fmla="*/ 7759 w 10000"/>
                  <a:gd name="connsiteY2" fmla="*/ 8432 h 10000"/>
                  <a:gd name="connsiteX3" fmla="*/ 9878 w 10000"/>
                  <a:gd name="connsiteY3" fmla="*/ 10000 h 10000"/>
                  <a:gd name="connsiteX4" fmla="*/ 10000 w 10000"/>
                  <a:gd name="connsiteY4" fmla="*/ 1954 h 10000"/>
                  <a:gd name="connsiteX5" fmla="*/ 7126 w 10000"/>
                  <a:gd name="connsiteY5" fmla="*/ 103 h 10000"/>
                  <a:gd name="connsiteX6" fmla="*/ 2356 w 10000"/>
                  <a:gd name="connsiteY6" fmla="*/ 0 h 10000"/>
                  <a:gd name="connsiteX7" fmla="*/ 0 w 10000"/>
                  <a:gd name="connsiteY7" fmla="*/ 1954 h 10000"/>
                  <a:gd name="connsiteX8" fmla="*/ 0 w 10000"/>
                  <a:gd name="connsiteY8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00" h="10000">
                    <a:moveTo>
                      <a:pt x="0" y="10000"/>
                    </a:moveTo>
                    <a:lnTo>
                      <a:pt x="3506" y="8432"/>
                    </a:lnTo>
                    <a:lnTo>
                      <a:pt x="7759" y="8432"/>
                    </a:lnTo>
                    <a:lnTo>
                      <a:pt x="9878" y="10000"/>
                    </a:lnTo>
                    <a:cubicBezTo>
                      <a:pt x="9919" y="7318"/>
                      <a:pt x="9959" y="4636"/>
                      <a:pt x="10000" y="1954"/>
                    </a:cubicBezTo>
                    <a:lnTo>
                      <a:pt x="7126" y="103"/>
                    </a:lnTo>
                    <a:lnTo>
                      <a:pt x="2356" y="0"/>
                    </a:lnTo>
                    <a:lnTo>
                      <a:pt x="0" y="1954"/>
                    </a:lnTo>
                    <a:lnTo>
                      <a:pt x="0" y="10000"/>
                    </a:lnTo>
                    <a:close/>
                  </a:path>
                </a:pathLst>
              </a:custGeom>
              <a:solidFill>
                <a:srgbClr val="A3B3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8" name="Freeform 213">
                <a:extLst>
                  <a:ext uri="{FF2B5EF4-FFF2-40B4-BE49-F238E27FC236}">
                    <a16:creationId xmlns:a16="http://schemas.microsoft.com/office/drawing/2014/main" id="{71A5DE54-7C65-44E4-A9C8-57B7C9593C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7849" y="2936875"/>
                <a:ext cx="276227" cy="695325"/>
              </a:xfrm>
              <a:custGeom>
                <a:avLst/>
                <a:gdLst>
                  <a:gd name="T0" fmla="*/ 52 w 169"/>
                  <a:gd name="T1" fmla="*/ 108 h 438"/>
                  <a:gd name="T2" fmla="*/ 0 w 169"/>
                  <a:gd name="T3" fmla="*/ 35 h 438"/>
                  <a:gd name="T4" fmla="*/ 76 w 169"/>
                  <a:gd name="T5" fmla="*/ 0 h 438"/>
                  <a:gd name="T6" fmla="*/ 169 w 169"/>
                  <a:gd name="T7" fmla="*/ 41 h 438"/>
                  <a:gd name="T8" fmla="*/ 165 w 169"/>
                  <a:gd name="T9" fmla="*/ 353 h 438"/>
                  <a:gd name="T10" fmla="*/ 97 w 169"/>
                  <a:gd name="T11" fmla="*/ 329 h 438"/>
                  <a:gd name="T12" fmla="*/ 71 w 169"/>
                  <a:gd name="T13" fmla="*/ 338 h 438"/>
                  <a:gd name="T14" fmla="*/ 52 w 169"/>
                  <a:gd name="T15" fmla="*/ 438 h 438"/>
                  <a:gd name="T16" fmla="*/ 52 w 169"/>
                  <a:gd name="T17" fmla="*/ 108 h 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9" h="438">
                    <a:moveTo>
                      <a:pt x="52" y="108"/>
                    </a:moveTo>
                    <a:lnTo>
                      <a:pt x="0" y="35"/>
                    </a:lnTo>
                    <a:lnTo>
                      <a:pt x="76" y="0"/>
                    </a:lnTo>
                    <a:lnTo>
                      <a:pt x="169" y="41"/>
                    </a:lnTo>
                    <a:lnTo>
                      <a:pt x="165" y="353"/>
                    </a:lnTo>
                    <a:lnTo>
                      <a:pt x="97" y="329"/>
                    </a:lnTo>
                    <a:lnTo>
                      <a:pt x="71" y="338"/>
                    </a:lnTo>
                    <a:lnTo>
                      <a:pt x="52" y="438"/>
                    </a:lnTo>
                    <a:lnTo>
                      <a:pt x="52" y="108"/>
                    </a:lnTo>
                    <a:close/>
                  </a:path>
                </a:pathLst>
              </a:custGeom>
              <a:solidFill>
                <a:srgbClr val="95A6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9" name="Freeform 214">
                <a:extLst>
                  <a:ext uri="{FF2B5EF4-FFF2-40B4-BE49-F238E27FC236}">
                    <a16:creationId xmlns:a16="http://schemas.microsoft.com/office/drawing/2014/main" id="{33909BEB-46C4-4E05-AB32-D58731762B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7013" y="3073401"/>
                <a:ext cx="261939" cy="693738"/>
              </a:xfrm>
              <a:custGeom>
                <a:avLst/>
                <a:gdLst>
                  <a:gd name="T0" fmla="*/ 0 w 165"/>
                  <a:gd name="T1" fmla="*/ 434 h 434"/>
                  <a:gd name="T2" fmla="*/ 0 w 165"/>
                  <a:gd name="T3" fmla="*/ 121 h 434"/>
                  <a:gd name="T4" fmla="*/ 0 w 165"/>
                  <a:gd name="T5" fmla="*/ 21 h 434"/>
                  <a:gd name="T6" fmla="*/ 68 w 165"/>
                  <a:gd name="T7" fmla="*/ 0 h 434"/>
                  <a:gd name="T8" fmla="*/ 165 w 165"/>
                  <a:gd name="T9" fmla="*/ 73 h 434"/>
                  <a:gd name="T10" fmla="*/ 165 w 165"/>
                  <a:gd name="T11" fmla="*/ 394 h 434"/>
                  <a:gd name="T12" fmla="*/ 81 w 165"/>
                  <a:gd name="T13" fmla="*/ 318 h 434"/>
                  <a:gd name="T14" fmla="*/ 30 w 165"/>
                  <a:gd name="T15" fmla="*/ 332 h 434"/>
                  <a:gd name="T16" fmla="*/ 0 w 165"/>
                  <a:gd name="T17" fmla="*/ 434 h 434"/>
                  <a:gd name="T18" fmla="*/ 0 w 165"/>
                  <a:gd name="T19" fmla="*/ 434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5" h="434">
                    <a:moveTo>
                      <a:pt x="0" y="434"/>
                    </a:moveTo>
                    <a:lnTo>
                      <a:pt x="0" y="121"/>
                    </a:lnTo>
                    <a:lnTo>
                      <a:pt x="0" y="21"/>
                    </a:lnTo>
                    <a:lnTo>
                      <a:pt x="68" y="0"/>
                    </a:lnTo>
                    <a:lnTo>
                      <a:pt x="165" y="73"/>
                    </a:lnTo>
                    <a:lnTo>
                      <a:pt x="165" y="394"/>
                    </a:lnTo>
                    <a:lnTo>
                      <a:pt x="81" y="318"/>
                    </a:lnTo>
                    <a:lnTo>
                      <a:pt x="30" y="332"/>
                    </a:lnTo>
                    <a:lnTo>
                      <a:pt x="0" y="434"/>
                    </a:lnTo>
                    <a:lnTo>
                      <a:pt x="0" y="434"/>
                    </a:lnTo>
                    <a:close/>
                  </a:path>
                </a:pathLst>
              </a:custGeom>
              <a:solidFill>
                <a:srgbClr val="95A6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0" name="Freeform 215">
                <a:extLst>
                  <a:ext uri="{FF2B5EF4-FFF2-40B4-BE49-F238E27FC236}">
                    <a16:creationId xmlns:a16="http://schemas.microsoft.com/office/drawing/2014/main" id="{24C83380-5F2B-47C4-9080-A43030D5EE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1063" y="2687638"/>
                <a:ext cx="244475" cy="568325"/>
              </a:xfrm>
              <a:custGeom>
                <a:avLst/>
                <a:gdLst>
                  <a:gd name="T0" fmla="*/ 48 w 154"/>
                  <a:gd name="T1" fmla="*/ 0 h 358"/>
                  <a:gd name="T2" fmla="*/ 0 w 154"/>
                  <a:gd name="T3" fmla="*/ 48 h 358"/>
                  <a:gd name="T4" fmla="*/ 79 w 154"/>
                  <a:gd name="T5" fmla="*/ 137 h 358"/>
                  <a:gd name="T6" fmla="*/ 79 w 154"/>
                  <a:gd name="T7" fmla="*/ 358 h 358"/>
                  <a:gd name="T8" fmla="*/ 154 w 154"/>
                  <a:gd name="T9" fmla="*/ 358 h 358"/>
                  <a:gd name="T10" fmla="*/ 154 w 154"/>
                  <a:gd name="T11" fmla="*/ 51 h 358"/>
                  <a:gd name="T12" fmla="*/ 48 w 154"/>
                  <a:gd name="T13" fmla="*/ 0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4" h="358">
                    <a:moveTo>
                      <a:pt x="48" y="0"/>
                    </a:moveTo>
                    <a:lnTo>
                      <a:pt x="0" y="48"/>
                    </a:lnTo>
                    <a:lnTo>
                      <a:pt x="79" y="137"/>
                    </a:lnTo>
                    <a:lnTo>
                      <a:pt x="79" y="358"/>
                    </a:lnTo>
                    <a:lnTo>
                      <a:pt x="154" y="358"/>
                    </a:lnTo>
                    <a:lnTo>
                      <a:pt x="154" y="51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708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1" name="Freeform 216">
                <a:extLst>
                  <a:ext uri="{FF2B5EF4-FFF2-40B4-BE49-F238E27FC236}">
                    <a16:creationId xmlns:a16="http://schemas.microsoft.com/office/drawing/2014/main" id="{C9F33630-368F-42C5-8D12-82AB002282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2350" y="2463800"/>
                <a:ext cx="185738" cy="163513"/>
              </a:xfrm>
              <a:custGeom>
                <a:avLst/>
                <a:gdLst>
                  <a:gd name="T0" fmla="*/ 0 w 117"/>
                  <a:gd name="T1" fmla="*/ 0 h 103"/>
                  <a:gd name="T2" fmla="*/ 117 w 117"/>
                  <a:gd name="T3" fmla="*/ 0 h 103"/>
                  <a:gd name="T4" fmla="*/ 117 w 117"/>
                  <a:gd name="T5" fmla="*/ 103 h 103"/>
                  <a:gd name="T6" fmla="*/ 0 w 117"/>
                  <a:gd name="T7" fmla="*/ 42 h 103"/>
                  <a:gd name="T8" fmla="*/ 0 w 117"/>
                  <a:gd name="T9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103">
                    <a:moveTo>
                      <a:pt x="0" y="0"/>
                    </a:moveTo>
                    <a:lnTo>
                      <a:pt x="117" y="0"/>
                    </a:lnTo>
                    <a:lnTo>
                      <a:pt x="117" y="103"/>
                    </a:lnTo>
                    <a:lnTo>
                      <a:pt x="0" y="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8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2" name="Freeform 217">
                <a:extLst>
                  <a:ext uri="{FF2B5EF4-FFF2-40B4-BE49-F238E27FC236}">
                    <a16:creationId xmlns:a16="http://schemas.microsoft.com/office/drawing/2014/main" id="{F3F3D601-34CE-46DA-ACFE-FB3A80AC26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7213" y="3049274"/>
                <a:ext cx="244475" cy="617539"/>
              </a:xfrm>
              <a:custGeom>
                <a:avLst/>
                <a:gdLst>
                  <a:gd name="T0" fmla="*/ 0 w 154"/>
                  <a:gd name="T1" fmla="*/ 85 h 389"/>
                  <a:gd name="T2" fmla="*/ 48 w 154"/>
                  <a:gd name="T3" fmla="*/ 0 h 389"/>
                  <a:gd name="T4" fmla="*/ 137 w 154"/>
                  <a:gd name="T5" fmla="*/ 37 h 389"/>
                  <a:gd name="T6" fmla="*/ 154 w 154"/>
                  <a:gd name="T7" fmla="*/ 137 h 389"/>
                  <a:gd name="T8" fmla="*/ 154 w 154"/>
                  <a:gd name="T9" fmla="*/ 343 h 389"/>
                  <a:gd name="T10" fmla="*/ 78 w 154"/>
                  <a:gd name="T11" fmla="*/ 343 h 389"/>
                  <a:gd name="T12" fmla="*/ 0 w 154"/>
                  <a:gd name="T13" fmla="*/ 389 h 389"/>
                  <a:gd name="T14" fmla="*/ 0 w 154"/>
                  <a:gd name="T15" fmla="*/ 85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389">
                    <a:moveTo>
                      <a:pt x="0" y="85"/>
                    </a:moveTo>
                    <a:lnTo>
                      <a:pt x="48" y="0"/>
                    </a:lnTo>
                    <a:lnTo>
                      <a:pt x="137" y="37"/>
                    </a:lnTo>
                    <a:lnTo>
                      <a:pt x="154" y="137"/>
                    </a:lnTo>
                    <a:lnTo>
                      <a:pt x="154" y="343"/>
                    </a:lnTo>
                    <a:lnTo>
                      <a:pt x="78" y="343"/>
                    </a:lnTo>
                    <a:lnTo>
                      <a:pt x="0" y="389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9CA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3" name="Freeform 218">
                <a:extLst>
                  <a:ext uri="{FF2B5EF4-FFF2-40B4-BE49-F238E27FC236}">
                    <a16:creationId xmlns:a16="http://schemas.microsoft.com/office/drawing/2014/main" id="{7843166F-62E3-4C7B-8815-A21FEB9913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0869" y="2901637"/>
                <a:ext cx="227433" cy="592138"/>
              </a:xfrm>
              <a:custGeom>
                <a:avLst/>
                <a:gdLst>
                  <a:gd name="T0" fmla="*/ 0 w 138"/>
                  <a:gd name="T1" fmla="*/ 68 h 373"/>
                  <a:gd name="T2" fmla="*/ 82 w 138"/>
                  <a:gd name="T3" fmla="*/ 0 h 373"/>
                  <a:gd name="T4" fmla="*/ 138 w 138"/>
                  <a:gd name="T5" fmla="*/ 35 h 373"/>
                  <a:gd name="T6" fmla="*/ 117 w 138"/>
                  <a:gd name="T7" fmla="*/ 124 h 373"/>
                  <a:gd name="T8" fmla="*/ 117 w 138"/>
                  <a:gd name="T9" fmla="*/ 349 h 373"/>
                  <a:gd name="T10" fmla="*/ 0 w 138"/>
                  <a:gd name="T11" fmla="*/ 373 h 373"/>
                  <a:gd name="T12" fmla="*/ 0 w 138"/>
                  <a:gd name="T13" fmla="*/ 68 h 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8" h="373">
                    <a:moveTo>
                      <a:pt x="0" y="68"/>
                    </a:moveTo>
                    <a:lnTo>
                      <a:pt x="82" y="0"/>
                    </a:lnTo>
                    <a:lnTo>
                      <a:pt x="138" y="35"/>
                    </a:lnTo>
                    <a:lnTo>
                      <a:pt x="117" y="124"/>
                    </a:lnTo>
                    <a:lnTo>
                      <a:pt x="117" y="349"/>
                    </a:lnTo>
                    <a:lnTo>
                      <a:pt x="0" y="373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A0B2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4" name="Freeform 219">
                <a:extLst>
                  <a:ext uri="{FF2B5EF4-FFF2-40B4-BE49-F238E27FC236}">
                    <a16:creationId xmlns:a16="http://schemas.microsoft.com/office/drawing/2014/main" id="{C0B88DBC-0C20-4961-96A4-B6E96614C5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4587" y="2582551"/>
                <a:ext cx="92094" cy="646427"/>
              </a:xfrm>
              <a:custGeom>
                <a:avLst/>
                <a:gdLst>
                  <a:gd name="T0" fmla="*/ 52 w 52"/>
                  <a:gd name="T1" fmla="*/ 95 h 405"/>
                  <a:gd name="T2" fmla="*/ 52 w 52"/>
                  <a:gd name="T3" fmla="*/ 405 h 405"/>
                  <a:gd name="T4" fmla="*/ 0 w 52"/>
                  <a:gd name="T5" fmla="*/ 282 h 405"/>
                  <a:gd name="T6" fmla="*/ 0 w 52"/>
                  <a:gd name="T7" fmla="*/ 0 h 405"/>
                  <a:gd name="T8" fmla="*/ 52 w 52"/>
                  <a:gd name="T9" fmla="*/ 95 h 4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405">
                    <a:moveTo>
                      <a:pt x="52" y="95"/>
                    </a:moveTo>
                    <a:lnTo>
                      <a:pt x="52" y="405"/>
                    </a:lnTo>
                    <a:lnTo>
                      <a:pt x="0" y="282"/>
                    </a:lnTo>
                    <a:lnTo>
                      <a:pt x="0" y="0"/>
                    </a:lnTo>
                    <a:lnTo>
                      <a:pt x="52" y="95"/>
                    </a:lnTo>
                    <a:close/>
                  </a:path>
                </a:pathLst>
              </a:custGeom>
              <a:solidFill>
                <a:srgbClr val="C2D0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5" name="Freeform 220">
                <a:extLst>
                  <a:ext uri="{FF2B5EF4-FFF2-40B4-BE49-F238E27FC236}">
                    <a16:creationId xmlns:a16="http://schemas.microsoft.com/office/drawing/2014/main" id="{373A3AAB-907C-40F9-AA2A-5AC0722333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0627" y="2701926"/>
                <a:ext cx="234950" cy="527051"/>
              </a:xfrm>
              <a:custGeom>
                <a:avLst/>
                <a:gdLst>
                  <a:gd name="T0" fmla="*/ 0 w 148"/>
                  <a:gd name="T1" fmla="*/ 22 h 332"/>
                  <a:gd name="T2" fmla="*/ 0 w 148"/>
                  <a:gd name="T3" fmla="*/ 332 h 332"/>
                  <a:gd name="T4" fmla="*/ 61 w 148"/>
                  <a:gd name="T5" fmla="*/ 323 h 332"/>
                  <a:gd name="T6" fmla="*/ 61 w 148"/>
                  <a:gd name="T7" fmla="*/ 111 h 332"/>
                  <a:gd name="T8" fmla="*/ 148 w 148"/>
                  <a:gd name="T9" fmla="*/ 52 h 332"/>
                  <a:gd name="T10" fmla="*/ 109 w 148"/>
                  <a:gd name="T11" fmla="*/ 0 h 332"/>
                  <a:gd name="T12" fmla="*/ 0 w 148"/>
                  <a:gd name="T13" fmla="*/ 22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8" h="332">
                    <a:moveTo>
                      <a:pt x="0" y="22"/>
                    </a:moveTo>
                    <a:lnTo>
                      <a:pt x="0" y="332"/>
                    </a:lnTo>
                    <a:lnTo>
                      <a:pt x="61" y="323"/>
                    </a:lnTo>
                    <a:lnTo>
                      <a:pt x="61" y="111"/>
                    </a:lnTo>
                    <a:lnTo>
                      <a:pt x="148" y="52"/>
                    </a:lnTo>
                    <a:lnTo>
                      <a:pt x="109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9CA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6" name="Freeform 221">
                <a:extLst>
                  <a:ext uri="{FF2B5EF4-FFF2-40B4-BE49-F238E27FC236}">
                    <a16:creationId xmlns:a16="http://schemas.microsoft.com/office/drawing/2014/main" id="{50ECAFCD-801A-4056-A246-73BC2C80B5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6338" y="2443163"/>
                <a:ext cx="185738" cy="138113"/>
              </a:xfrm>
              <a:custGeom>
                <a:avLst/>
                <a:gdLst>
                  <a:gd name="T0" fmla="*/ 0 w 117"/>
                  <a:gd name="T1" fmla="*/ 0 h 87"/>
                  <a:gd name="T2" fmla="*/ 0 w 117"/>
                  <a:gd name="T3" fmla="*/ 87 h 87"/>
                  <a:gd name="T4" fmla="*/ 117 w 117"/>
                  <a:gd name="T5" fmla="*/ 55 h 87"/>
                  <a:gd name="T6" fmla="*/ 111 w 117"/>
                  <a:gd name="T7" fmla="*/ 0 h 87"/>
                  <a:gd name="T8" fmla="*/ 0 w 117"/>
                  <a:gd name="T9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87">
                    <a:moveTo>
                      <a:pt x="0" y="0"/>
                    </a:moveTo>
                    <a:lnTo>
                      <a:pt x="0" y="87"/>
                    </a:lnTo>
                    <a:lnTo>
                      <a:pt x="117" y="55"/>
                    </a:lnTo>
                    <a:lnTo>
                      <a:pt x="11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CA1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7" name="Freeform 222">
                <a:extLst>
                  <a:ext uri="{FF2B5EF4-FFF2-40B4-BE49-F238E27FC236}">
                    <a16:creationId xmlns:a16="http://schemas.microsoft.com/office/drawing/2014/main" id="{7CF5DC73-4EEF-4035-972A-6873E1161E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0000" y="2136775"/>
                <a:ext cx="153988" cy="149225"/>
              </a:xfrm>
              <a:custGeom>
                <a:avLst/>
                <a:gdLst>
                  <a:gd name="T0" fmla="*/ 4 w 97"/>
                  <a:gd name="T1" fmla="*/ 0 h 94"/>
                  <a:gd name="T2" fmla="*/ 0 w 97"/>
                  <a:gd name="T3" fmla="*/ 94 h 94"/>
                  <a:gd name="T4" fmla="*/ 77 w 97"/>
                  <a:gd name="T5" fmla="*/ 92 h 94"/>
                  <a:gd name="T6" fmla="*/ 97 w 97"/>
                  <a:gd name="T7" fmla="*/ 44 h 94"/>
                  <a:gd name="T8" fmla="*/ 4 w 97"/>
                  <a:gd name="T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94">
                    <a:moveTo>
                      <a:pt x="4" y="0"/>
                    </a:moveTo>
                    <a:lnTo>
                      <a:pt x="0" y="94"/>
                    </a:lnTo>
                    <a:lnTo>
                      <a:pt x="77" y="92"/>
                    </a:lnTo>
                    <a:lnTo>
                      <a:pt x="97" y="44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667B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8" name="Freeform 223">
                <a:extLst>
                  <a:ext uri="{FF2B5EF4-FFF2-40B4-BE49-F238E27FC236}">
                    <a16:creationId xmlns:a16="http://schemas.microsoft.com/office/drawing/2014/main" id="{0A28D185-7D90-4EF4-B4B5-AB6380A270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7900" y="2141538"/>
                <a:ext cx="169863" cy="136525"/>
              </a:xfrm>
              <a:custGeom>
                <a:avLst/>
                <a:gdLst>
                  <a:gd name="T0" fmla="*/ 107 w 107"/>
                  <a:gd name="T1" fmla="*/ 0 h 86"/>
                  <a:gd name="T2" fmla="*/ 107 w 107"/>
                  <a:gd name="T3" fmla="*/ 86 h 86"/>
                  <a:gd name="T4" fmla="*/ 20 w 107"/>
                  <a:gd name="T5" fmla="*/ 86 h 86"/>
                  <a:gd name="T6" fmla="*/ 0 w 107"/>
                  <a:gd name="T7" fmla="*/ 45 h 86"/>
                  <a:gd name="T8" fmla="*/ 107 w 107"/>
                  <a:gd name="T9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86">
                    <a:moveTo>
                      <a:pt x="107" y="0"/>
                    </a:moveTo>
                    <a:lnTo>
                      <a:pt x="107" y="86"/>
                    </a:lnTo>
                    <a:lnTo>
                      <a:pt x="20" y="86"/>
                    </a:lnTo>
                    <a:lnTo>
                      <a:pt x="0" y="45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5368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9" name="Freeform 224">
                <a:extLst>
                  <a:ext uri="{FF2B5EF4-FFF2-40B4-BE49-F238E27FC236}">
                    <a16:creationId xmlns:a16="http://schemas.microsoft.com/office/drawing/2014/main" id="{B05CC3DB-1D4C-423C-A335-4EA266B075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62638" y="1900238"/>
                <a:ext cx="98425" cy="179388"/>
              </a:xfrm>
              <a:custGeom>
                <a:avLst/>
                <a:gdLst>
                  <a:gd name="T0" fmla="*/ 62 w 62"/>
                  <a:gd name="T1" fmla="*/ 0 h 113"/>
                  <a:gd name="T2" fmla="*/ 62 w 62"/>
                  <a:gd name="T3" fmla="*/ 108 h 113"/>
                  <a:gd name="T4" fmla="*/ 51 w 62"/>
                  <a:gd name="T5" fmla="*/ 113 h 113"/>
                  <a:gd name="T6" fmla="*/ 0 w 62"/>
                  <a:gd name="T7" fmla="*/ 80 h 113"/>
                  <a:gd name="T8" fmla="*/ 62 w 62"/>
                  <a:gd name="T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113">
                    <a:moveTo>
                      <a:pt x="62" y="0"/>
                    </a:moveTo>
                    <a:lnTo>
                      <a:pt x="62" y="108"/>
                    </a:lnTo>
                    <a:lnTo>
                      <a:pt x="51" y="113"/>
                    </a:lnTo>
                    <a:lnTo>
                      <a:pt x="0" y="80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687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0" name="Line 225">
                <a:extLst>
                  <a:ext uri="{FF2B5EF4-FFF2-40B4-BE49-F238E27FC236}">
                    <a16:creationId xmlns:a16="http://schemas.microsoft.com/office/drawing/2014/main" id="{42DC97DF-4312-4558-9494-DC8B64BCFD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2300" y="3132138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1" name="Line 226">
                <a:extLst>
                  <a:ext uri="{FF2B5EF4-FFF2-40B4-BE49-F238E27FC236}">
                    <a16:creationId xmlns:a16="http://schemas.microsoft.com/office/drawing/2014/main" id="{576C711F-FE0B-4130-B65F-BC33D99D28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2300" y="3132138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2" name="Line 227">
                <a:extLst>
                  <a:ext uri="{FF2B5EF4-FFF2-40B4-BE49-F238E27FC236}">
                    <a16:creationId xmlns:a16="http://schemas.microsoft.com/office/drawing/2014/main" id="{BB23D5AC-9E26-4E3E-A2B5-1964FD69D8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25613" y="2236788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3" name="Line 228">
                <a:extLst>
                  <a:ext uri="{FF2B5EF4-FFF2-40B4-BE49-F238E27FC236}">
                    <a16:creationId xmlns:a16="http://schemas.microsoft.com/office/drawing/2014/main" id="{27BB1FC5-562D-4CA8-ACA3-0848FFE00A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25613" y="2236788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4" name="Line 229">
                <a:extLst>
                  <a:ext uri="{FF2B5EF4-FFF2-40B4-BE49-F238E27FC236}">
                    <a16:creationId xmlns:a16="http://schemas.microsoft.com/office/drawing/2014/main" id="{0BFAF473-AAC3-453E-A65B-4912ADB79C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31975" y="1662113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5" name="Line 230">
                <a:extLst>
                  <a:ext uri="{FF2B5EF4-FFF2-40B4-BE49-F238E27FC236}">
                    <a16:creationId xmlns:a16="http://schemas.microsoft.com/office/drawing/2014/main" id="{724D9B5D-F782-4117-AAA4-5318BCC8E1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31975" y="1662113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6" name="Freeform 231">
                <a:extLst>
                  <a:ext uri="{FF2B5EF4-FFF2-40B4-BE49-F238E27FC236}">
                    <a16:creationId xmlns:a16="http://schemas.microsoft.com/office/drawing/2014/main" id="{3CD3DCF7-EC6F-4A59-B923-99568B44D2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3125" y="1362075"/>
                <a:ext cx="20638" cy="146050"/>
              </a:xfrm>
              <a:custGeom>
                <a:avLst/>
                <a:gdLst>
                  <a:gd name="T0" fmla="*/ 13 w 13"/>
                  <a:gd name="T1" fmla="*/ 0 h 92"/>
                  <a:gd name="T2" fmla="*/ 13 w 13"/>
                  <a:gd name="T3" fmla="*/ 92 h 92"/>
                  <a:gd name="T4" fmla="*/ 0 w 13"/>
                  <a:gd name="T5" fmla="*/ 79 h 92"/>
                  <a:gd name="T6" fmla="*/ 13 w 13"/>
                  <a:gd name="T7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92">
                    <a:moveTo>
                      <a:pt x="13" y="0"/>
                    </a:moveTo>
                    <a:lnTo>
                      <a:pt x="13" y="92"/>
                    </a:lnTo>
                    <a:lnTo>
                      <a:pt x="0" y="79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6980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7" name="Freeform 232">
                <a:extLst>
                  <a:ext uri="{FF2B5EF4-FFF2-40B4-BE49-F238E27FC236}">
                    <a16:creationId xmlns:a16="http://schemas.microsoft.com/office/drawing/2014/main" id="{AA57F0C5-8D8A-48AE-B8E2-377266B1D6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7038" y="1276350"/>
                <a:ext cx="2166938" cy="1336675"/>
              </a:xfrm>
              <a:custGeom>
                <a:avLst/>
                <a:gdLst>
                  <a:gd name="T0" fmla="*/ 452 w 736"/>
                  <a:gd name="T1" fmla="*/ 398 h 454"/>
                  <a:gd name="T2" fmla="*/ 486 w 736"/>
                  <a:gd name="T3" fmla="*/ 437 h 454"/>
                  <a:gd name="T4" fmla="*/ 567 w 736"/>
                  <a:gd name="T5" fmla="*/ 410 h 454"/>
                  <a:gd name="T6" fmla="*/ 540 w 736"/>
                  <a:gd name="T7" fmla="*/ 357 h 454"/>
                  <a:gd name="T8" fmla="*/ 579 w 736"/>
                  <a:gd name="T9" fmla="*/ 329 h 454"/>
                  <a:gd name="T10" fmla="*/ 645 w 736"/>
                  <a:gd name="T11" fmla="*/ 359 h 454"/>
                  <a:gd name="T12" fmla="*/ 703 w 736"/>
                  <a:gd name="T13" fmla="*/ 311 h 454"/>
                  <a:gd name="T14" fmla="*/ 645 w 736"/>
                  <a:gd name="T15" fmla="*/ 274 h 454"/>
                  <a:gd name="T16" fmla="*/ 661 w 736"/>
                  <a:gd name="T17" fmla="*/ 243 h 454"/>
                  <a:gd name="T18" fmla="*/ 736 w 736"/>
                  <a:gd name="T19" fmla="*/ 243 h 454"/>
                  <a:gd name="T20" fmla="*/ 736 w 736"/>
                  <a:gd name="T21" fmla="*/ 190 h 454"/>
                  <a:gd name="T22" fmla="*/ 668 w 736"/>
                  <a:gd name="T23" fmla="*/ 190 h 454"/>
                  <a:gd name="T24" fmla="*/ 660 w 736"/>
                  <a:gd name="T25" fmla="*/ 157 h 454"/>
                  <a:gd name="T26" fmla="*/ 703 w 736"/>
                  <a:gd name="T27" fmla="*/ 125 h 454"/>
                  <a:gd name="T28" fmla="*/ 659 w 736"/>
                  <a:gd name="T29" fmla="*/ 79 h 454"/>
                  <a:gd name="T30" fmla="*/ 617 w 736"/>
                  <a:gd name="T31" fmla="*/ 105 h 454"/>
                  <a:gd name="T32" fmla="*/ 583 w 736"/>
                  <a:gd name="T33" fmla="*/ 72 h 454"/>
                  <a:gd name="T34" fmla="*/ 590 w 736"/>
                  <a:gd name="T35" fmla="*/ 29 h 454"/>
                  <a:gd name="T36" fmla="*/ 526 w 736"/>
                  <a:gd name="T37" fmla="*/ 6 h 454"/>
                  <a:gd name="T38" fmla="*/ 495 w 736"/>
                  <a:gd name="T39" fmla="*/ 46 h 454"/>
                  <a:gd name="T40" fmla="*/ 437 w 736"/>
                  <a:gd name="T41" fmla="*/ 46 h 454"/>
                  <a:gd name="T42" fmla="*/ 426 w 736"/>
                  <a:gd name="T43" fmla="*/ 0 h 454"/>
                  <a:gd name="T44" fmla="*/ 346 w 736"/>
                  <a:gd name="T45" fmla="*/ 0 h 454"/>
                  <a:gd name="T46" fmla="*/ 336 w 736"/>
                  <a:gd name="T47" fmla="*/ 46 h 454"/>
                  <a:gd name="T48" fmla="*/ 273 w 736"/>
                  <a:gd name="T49" fmla="*/ 46 h 454"/>
                  <a:gd name="T50" fmla="*/ 243 w 736"/>
                  <a:gd name="T51" fmla="*/ 11 h 454"/>
                  <a:gd name="T52" fmla="*/ 172 w 736"/>
                  <a:gd name="T53" fmla="*/ 39 h 454"/>
                  <a:gd name="T54" fmla="*/ 184 w 736"/>
                  <a:gd name="T55" fmla="*/ 81 h 454"/>
                  <a:gd name="T56" fmla="*/ 152 w 736"/>
                  <a:gd name="T57" fmla="*/ 106 h 454"/>
                  <a:gd name="T58" fmla="*/ 93 w 736"/>
                  <a:gd name="T59" fmla="*/ 86 h 454"/>
                  <a:gd name="T60" fmla="*/ 46 w 736"/>
                  <a:gd name="T61" fmla="*/ 131 h 454"/>
                  <a:gd name="T62" fmla="*/ 79 w 736"/>
                  <a:gd name="T63" fmla="*/ 164 h 454"/>
                  <a:gd name="T64" fmla="*/ 62 w 736"/>
                  <a:gd name="T65" fmla="*/ 191 h 454"/>
                  <a:gd name="T66" fmla="*/ 0 w 736"/>
                  <a:gd name="T67" fmla="*/ 191 h 454"/>
                  <a:gd name="T68" fmla="*/ 0 w 736"/>
                  <a:gd name="T69" fmla="*/ 251 h 454"/>
                  <a:gd name="T70" fmla="*/ 52 w 736"/>
                  <a:gd name="T71" fmla="*/ 253 h 454"/>
                  <a:gd name="T72" fmla="*/ 59 w 736"/>
                  <a:gd name="T73" fmla="*/ 283 h 454"/>
                  <a:gd name="T74" fmla="*/ 0 w 736"/>
                  <a:gd name="T75" fmla="*/ 329 h 454"/>
                  <a:gd name="T76" fmla="*/ 40 w 736"/>
                  <a:gd name="T77" fmla="*/ 369 h 454"/>
                  <a:gd name="T78" fmla="*/ 99 w 736"/>
                  <a:gd name="T79" fmla="*/ 340 h 454"/>
                  <a:gd name="T80" fmla="*/ 140 w 736"/>
                  <a:gd name="T81" fmla="*/ 366 h 454"/>
                  <a:gd name="T82" fmla="*/ 115 w 736"/>
                  <a:gd name="T83" fmla="*/ 413 h 454"/>
                  <a:gd name="T84" fmla="*/ 186 w 736"/>
                  <a:gd name="T85" fmla="*/ 439 h 454"/>
                  <a:gd name="T86" fmla="*/ 213 w 736"/>
                  <a:gd name="T87" fmla="*/ 393 h 454"/>
                  <a:gd name="T88" fmla="*/ 278 w 736"/>
                  <a:gd name="T89" fmla="*/ 405 h 454"/>
                  <a:gd name="T90" fmla="*/ 288 w 736"/>
                  <a:gd name="T91" fmla="*/ 454 h 454"/>
                  <a:gd name="T92" fmla="*/ 380 w 736"/>
                  <a:gd name="T93" fmla="*/ 454 h 454"/>
                  <a:gd name="T94" fmla="*/ 393 w 736"/>
                  <a:gd name="T95" fmla="*/ 397 h 454"/>
                  <a:gd name="T96" fmla="*/ 447 w 736"/>
                  <a:gd name="T97" fmla="*/ 393 h 454"/>
                  <a:gd name="T98" fmla="*/ 452 w 736"/>
                  <a:gd name="T99" fmla="*/ 398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36" h="454">
                    <a:moveTo>
                      <a:pt x="452" y="398"/>
                    </a:moveTo>
                    <a:cubicBezTo>
                      <a:pt x="464" y="412"/>
                      <a:pt x="486" y="437"/>
                      <a:pt x="486" y="437"/>
                    </a:cubicBezTo>
                    <a:cubicBezTo>
                      <a:pt x="567" y="410"/>
                      <a:pt x="567" y="410"/>
                      <a:pt x="567" y="410"/>
                    </a:cubicBezTo>
                    <a:cubicBezTo>
                      <a:pt x="540" y="357"/>
                      <a:pt x="540" y="357"/>
                      <a:pt x="540" y="357"/>
                    </a:cubicBezTo>
                    <a:cubicBezTo>
                      <a:pt x="579" y="329"/>
                      <a:pt x="579" y="329"/>
                      <a:pt x="579" y="329"/>
                    </a:cubicBezTo>
                    <a:cubicBezTo>
                      <a:pt x="645" y="359"/>
                      <a:pt x="645" y="359"/>
                      <a:pt x="645" y="359"/>
                    </a:cubicBezTo>
                    <a:cubicBezTo>
                      <a:pt x="703" y="311"/>
                      <a:pt x="703" y="311"/>
                      <a:pt x="703" y="311"/>
                    </a:cubicBezTo>
                    <a:cubicBezTo>
                      <a:pt x="645" y="274"/>
                      <a:pt x="645" y="274"/>
                      <a:pt x="645" y="274"/>
                    </a:cubicBezTo>
                    <a:cubicBezTo>
                      <a:pt x="661" y="243"/>
                      <a:pt x="661" y="243"/>
                      <a:pt x="661" y="243"/>
                    </a:cubicBezTo>
                    <a:cubicBezTo>
                      <a:pt x="736" y="243"/>
                      <a:pt x="736" y="243"/>
                      <a:pt x="736" y="243"/>
                    </a:cubicBezTo>
                    <a:cubicBezTo>
                      <a:pt x="736" y="190"/>
                      <a:pt x="736" y="190"/>
                      <a:pt x="736" y="190"/>
                    </a:cubicBezTo>
                    <a:cubicBezTo>
                      <a:pt x="668" y="190"/>
                      <a:pt x="668" y="190"/>
                      <a:pt x="668" y="190"/>
                    </a:cubicBezTo>
                    <a:cubicBezTo>
                      <a:pt x="660" y="157"/>
                      <a:pt x="660" y="157"/>
                      <a:pt x="660" y="157"/>
                    </a:cubicBezTo>
                    <a:cubicBezTo>
                      <a:pt x="703" y="125"/>
                      <a:pt x="703" y="125"/>
                      <a:pt x="703" y="125"/>
                    </a:cubicBezTo>
                    <a:cubicBezTo>
                      <a:pt x="659" y="79"/>
                      <a:pt x="659" y="79"/>
                      <a:pt x="659" y="79"/>
                    </a:cubicBezTo>
                    <a:cubicBezTo>
                      <a:pt x="617" y="105"/>
                      <a:pt x="617" y="105"/>
                      <a:pt x="617" y="105"/>
                    </a:cubicBezTo>
                    <a:cubicBezTo>
                      <a:pt x="583" y="72"/>
                      <a:pt x="583" y="72"/>
                      <a:pt x="583" y="72"/>
                    </a:cubicBezTo>
                    <a:cubicBezTo>
                      <a:pt x="590" y="29"/>
                      <a:pt x="590" y="29"/>
                      <a:pt x="590" y="29"/>
                    </a:cubicBezTo>
                    <a:cubicBezTo>
                      <a:pt x="526" y="6"/>
                      <a:pt x="526" y="6"/>
                      <a:pt x="526" y="6"/>
                    </a:cubicBezTo>
                    <a:cubicBezTo>
                      <a:pt x="495" y="46"/>
                      <a:pt x="495" y="46"/>
                      <a:pt x="495" y="46"/>
                    </a:cubicBezTo>
                    <a:cubicBezTo>
                      <a:pt x="437" y="46"/>
                      <a:pt x="437" y="46"/>
                      <a:pt x="437" y="46"/>
                    </a:cubicBezTo>
                    <a:cubicBezTo>
                      <a:pt x="426" y="0"/>
                      <a:pt x="426" y="0"/>
                      <a:pt x="426" y="0"/>
                    </a:cubicBezTo>
                    <a:cubicBezTo>
                      <a:pt x="346" y="0"/>
                      <a:pt x="346" y="0"/>
                      <a:pt x="346" y="0"/>
                    </a:cubicBezTo>
                    <a:cubicBezTo>
                      <a:pt x="336" y="46"/>
                      <a:pt x="336" y="46"/>
                      <a:pt x="336" y="46"/>
                    </a:cubicBezTo>
                    <a:cubicBezTo>
                      <a:pt x="273" y="46"/>
                      <a:pt x="273" y="46"/>
                      <a:pt x="273" y="46"/>
                    </a:cubicBezTo>
                    <a:cubicBezTo>
                      <a:pt x="243" y="11"/>
                      <a:pt x="243" y="11"/>
                      <a:pt x="243" y="11"/>
                    </a:cubicBezTo>
                    <a:cubicBezTo>
                      <a:pt x="172" y="39"/>
                      <a:pt x="172" y="39"/>
                      <a:pt x="172" y="39"/>
                    </a:cubicBezTo>
                    <a:cubicBezTo>
                      <a:pt x="184" y="81"/>
                      <a:pt x="184" y="81"/>
                      <a:pt x="184" y="81"/>
                    </a:cubicBezTo>
                    <a:cubicBezTo>
                      <a:pt x="152" y="106"/>
                      <a:pt x="152" y="106"/>
                      <a:pt x="152" y="10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46" y="131"/>
                      <a:pt x="46" y="131"/>
                      <a:pt x="46" y="131"/>
                    </a:cubicBezTo>
                    <a:cubicBezTo>
                      <a:pt x="79" y="164"/>
                      <a:pt x="79" y="164"/>
                      <a:pt x="79" y="164"/>
                    </a:cubicBezTo>
                    <a:cubicBezTo>
                      <a:pt x="62" y="191"/>
                      <a:pt x="62" y="191"/>
                      <a:pt x="62" y="191"/>
                    </a:cubicBezTo>
                    <a:cubicBezTo>
                      <a:pt x="0" y="191"/>
                      <a:pt x="0" y="191"/>
                      <a:pt x="0" y="191"/>
                    </a:cubicBezTo>
                    <a:cubicBezTo>
                      <a:pt x="0" y="251"/>
                      <a:pt x="0" y="251"/>
                      <a:pt x="0" y="251"/>
                    </a:cubicBezTo>
                    <a:cubicBezTo>
                      <a:pt x="52" y="253"/>
                      <a:pt x="52" y="253"/>
                      <a:pt x="52" y="253"/>
                    </a:cubicBezTo>
                    <a:cubicBezTo>
                      <a:pt x="59" y="283"/>
                      <a:pt x="59" y="283"/>
                      <a:pt x="59" y="283"/>
                    </a:cubicBezTo>
                    <a:cubicBezTo>
                      <a:pt x="0" y="329"/>
                      <a:pt x="0" y="329"/>
                      <a:pt x="0" y="329"/>
                    </a:cubicBezTo>
                    <a:cubicBezTo>
                      <a:pt x="40" y="369"/>
                      <a:pt x="40" y="369"/>
                      <a:pt x="40" y="369"/>
                    </a:cubicBezTo>
                    <a:cubicBezTo>
                      <a:pt x="99" y="340"/>
                      <a:pt x="99" y="340"/>
                      <a:pt x="99" y="340"/>
                    </a:cubicBezTo>
                    <a:cubicBezTo>
                      <a:pt x="140" y="366"/>
                      <a:pt x="140" y="366"/>
                      <a:pt x="140" y="366"/>
                    </a:cubicBezTo>
                    <a:cubicBezTo>
                      <a:pt x="115" y="413"/>
                      <a:pt x="115" y="413"/>
                      <a:pt x="115" y="413"/>
                    </a:cubicBezTo>
                    <a:cubicBezTo>
                      <a:pt x="186" y="439"/>
                      <a:pt x="186" y="439"/>
                      <a:pt x="186" y="439"/>
                    </a:cubicBezTo>
                    <a:cubicBezTo>
                      <a:pt x="213" y="393"/>
                      <a:pt x="213" y="393"/>
                      <a:pt x="213" y="393"/>
                    </a:cubicBezTo>
                    <a:cubicBezTo>
                      <a:pt x="278" y="405"/>
                      <a:pt x="278" y="405"/>
                      <a:pt x="278" y="405"/>
                    </a:cubicBezTo>
                    <a:cubicBezTo>
                      <a:pt x="288" y="454"/>
                      <a:pt x="288" y="454"/>
                      <a:pt x="288" y="454"/>
                    </a:cubicBezTo>
                    <a:cubicBezTo>
                      <a:pt x="380" y="454"/>
                      <a:pt x="380" y="454"/>
                      <a:pt x="380" y="454"/>
                    </a:cubicBezTo>
                    <a:cubicBezTo>
                      <a:pt x="393" y="397"/>
                      <a:pt x="393" y="397"/>
                      <a:pt x="393" y="397"/>
                    </a:cubicBezTo>
                    <a:cubicBezTo>
                      <a:pt x="447" y="393"/>
                      <a:pt x="447" y="393"/>
                      <a:pt x="447" y="393"/>
                    </a:cubicBezTo>
                    <a:lnTo>
                      <a:pt x="452" y="398"/>
                    </a:lnTo>
                    <a:close/>
                  </a:path>
                </a:pathLst>
              </a:custGeom>
              <a:solidFill>
                <a:srgbClr val="E9F0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8" name="Freeform 233">
                <a:extLst>
                  <a:ext uri="{FF2B5EF4-FFF2-40B4-BE49-F238E27FC236}">
                    <a16:creationId xmlns:a16="http://schemas.microsoft.com/office/drawing/2014/main" id="{2D99260D-0006-45DB-AD32-CE9DDDD2EC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5025" y="1570038"/>
                <a:ext cx="1349375" cy="825500"/>
              </a:xfrm>
              <a:custGeom>
                <a:avLst/>
                <a:gdLst>
                  <a:gd name="T0" fmla="*/ 0 w 458"/>
                  <a:gd name="T1" fmla="*/ 155 h 280"/>
                  <a:gd name="T2" fmla="*/ 238 w 458"/>
                  <a:gd name="T3" fmla="*/ 20 h 280"/>
                  <a:gd name="T4" fmla="*/ 458 w 458"/>
                  <a:gd name="T5" fmla="*/ 150 h 280"/>
                  <a:gd name="T6" fmla="*/ 228 w 458"/>
                  <a:gd name="T7" fmla="*/ 271 h 280"/>
                  <a:gd name="T8" fmla="*/ 0 w 458"/>
                  <a:gd name="T9" fmla="*/ 155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8" h="280">
                    <a:moveTo>
                      <a:pt x="0" y="155"/>
                    </a:moveTo>
                    <a:cubicBezTo>
                      <a:pt x="0" y="155"/>
                      <a:pt x="42" y="0"/>
                      <a:pt x="238" y="20"/>
                    </a:cubicBezTo>
                    <a:cubicBezTo>
                      <a:pt x="238" y="20"/>
                      <a:pt x="405" y="6"/>
                      <a:pt x="458" y="150"/>
                    </a:cubicBezTo>
                    <a:cubicBezTo>
                      <a:pt x="458" y="150"/>
                      <a:pt x="425" y="247"/>
                      <a:pt x="228" y="271"/>
                    </a:cubicBezTo>
                    <a:cubicBezTo>
                      <a:pt x="228" y="271"/>
                      <a:pt x="57" y="280"/>
                      <a:pt x="0" y="155"/>
                    </a:cubicBezTo>
                    <a:close/>
                  </a:path>
                </a:pathLst>
              </a:custGeom>
              <a:solidFill>
                <a:srgbClr val="C2D1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9" name="Freeform 234">
                <a:extLst>
                  <a:ext uri="{FF2B5EF4-FFF2-40B4-BE49-F238E27FC236}">
                    <a16:creationId xmlns:a16="http://schemas.microsoft.com/office/drawing/2014/main" id="{87780294-107D-4567-8949-A3F3191E9B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3913" y="1462088"/>
                <a:ext cx="1419225" cy="565150"/>
              </a:xfrm>
              <a:custGeom>
                <a:avLst/>
                <a:gdLst>
                  <a:gd name="T0" fmla="*/ 4 w 482"/>
                  <a:gd name="T1" fmla="*/ 192 h 192"/>
                  <a:gd name="T2" fmla="*/ 157 w 482"/>
                  <a:gd name="T3" fmla="*/ 64 h 192"/>
                  <a:gd name="T4" fmla="*/ 270 w 482"/>
                  <a:gd name="T5" fmla="*/ 58 h 192"/>
                  <a:gd name="T6" fmla="*/ 462 w 482"/>
                  <a:gd name="T7" fmla="*/ 187 h 192"/>
                  <a:gd name="T8" fmla="*/ 307 w 482"/>
                  <a:gd name="T9" fmla="*/ 24 h 192"/>
                  <a:gd name="T10" fmla="*/ 125 w 482"/>
                  <a:gd name="T11" fmla="*/ 33 h 192"/>
                  <a:gd name="T12" fmla="*/ 4 w 482"/>
                  <a:gd name="T13" fmla="*/ 19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2" h="192">
                    <a:moveTo>
                      <a:pt x="4" y="192"/>
                    </a:moveTo>
                    <a:cubicBezTo>
                      <a:pt x="4" y="192"/>
                      <a:pt x="32" y="93"/>
                      <a:pt x="157" y="64"/>
                    </a:cubicBezTo>
                    <a:cubicBezTo>
                      <a:pt x="157" y="64"/>
                      <a:pt x="201" y="53"/>
                      <a:pt x="270" y="58"/>
                    </a:cubicBezTo>
                    <a:cubicBezTo>
                      <a:pt x="337" y="63"/>
                      <a:pt x="418" y="95"/>
                      <a:pt x="462" y="187"/>
                    </a:cubicBezTo>
                    <a:cubicBezTo>
                      <a:pt x="462" y="187"/>
                      <a:pt x="482" y="63"/>
                      <a:pt x="307" y="24"/>
                    </a:cubicBezTo>
                    <a:cubicBezTo>
                      <a:pt x="307" y="24"/>
                      <a:pt x="212" y="0"/>
                      <a:pt x="125" y="33"/>
                    </a:cubicBezTo>
                    <a:cubicBezTo>
                      <a:pt x="66" y="54"/>
                      <a:pt x="0" y="105"/>
                      <a:pt x="4" y="192"/>
                    </a:cubicBezTo>
                    <a:close/>
                  </a:path>
                </a:pathLst>
              </a:custGeom>
              <a:solidFill>
                <a:srgbClr val="A4B5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0" name="Oval 235">
                <a:extLst>
                  <a:ext uri="{FF2B5EF4-FFF2-40B4-BE49-F238E27FC236}">
                    <a16:creationId xmlns:a16="http://schemas.microsoft.com/office/drawing/2014/main" id="{4E6DC9FA-81DE-428F-8D74-0CABA962C0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3463" y="1670050"/>
                <a:ext cx="941388" cy="574675"/>
              </a:xfrm>
              <a:prstGeom prst="ellipse">
                <a:avLst/>
              </a:prstGeom>
              <a:solidFill>
                <a:srgbClr val="E9EF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1" name="Freeform 236">
                <a:extLst>
                  <a:ext uri="{FF2B5EF4-FFF2-40B4-BE49-F238E27FC236}">
                    <a16:creationId xmlns:a16="http://schemas.microsoft.com/office/drawing/2014/main" id="{E04DC59D-6044-43D0-B38F-B5438E6B7A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7775" y="1789113"/>
                <a:ext cx="474663" cy="207963"/>
              </a:xfrm>
              <a:custGeom>
                <a:avLst/>
                <a:gdLst>
                  <a:gd name="T0" fmla="*/ 5 w 161"/>
                  <a:gd name="T1" fmla="*/ 48 h 71"/>
                  <a:gd name="T2" fmla="*/ 82 w 161"/>
                  <a:gd name="T3" fmla="*/ 3 h 71"/>
                  <a:gd name="T4" fmla="*/ 161 w 161"/>
                  <a:gd name="T5" fmla="*/ 48 h 71"/>
                  <a:gd name="T6" fmla="*/ 151 w 161"/>
                  <a:gd name="T7" fmla="*/ 71 h 71"/>
                  <a:gd name="T8" fmla="*/ 13 w 161"/>
                  <a:gd name="T9" fmla="*/ 71 h 71"/>
                  <a:gd name="T10" fmla="*/ 5 w 161"/>
                  <a:gd name="T11" fmla="*/ 48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1" h="71">
                    <a:moveTo>
                      <a:pt x="5" y="48"/>
                    </a:moveTo>
                    <a:cubicBezTo>
                      <a:pt x="5" y="48"/>
                      <a:pt x="22" y="1"/>
                      <a:pt x="82" y="3"/>
                    </a:cubicBezTo>
                    <a:cubicBezTo>
                      <a:pt x="82" y="3"/>
                      <a:pt x="144" y="0"/>
                      <a:pt x="161" y="48"/>
                    </a:cubicBezTo>
                    <a:cubicBezTo>
                      <a:pt x="161" y="48"/>
                      <a:pt x="161" y="61"/>
                      <a:pt x="151" y="71"/>
                    </a:cubicBezTo>
                    <a:cubicBezTo>
                      <a:pt x="151" y="71"/>
                      <a:pt x="88" y="22"/>
                      <a:pt x="13" y="71"/>
                    </a:cubicBezTo>
                    <a:cubicBezTo>
                      <a:pt x="13" y="71"/>
                      <a:pt x="0" y="58"/>
                      <a:pt x="5" y="48"/>
                    </a:cubicBezTo>
                    <a:close/>
                  </a:path>
                </a:pathLst>
              </a:custGeom>
              <a:solidFill>
                <a:srgbClr val="778A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2" name="Freeform 237">
                <a:extLst>
                  <a:ext uri="{FF2B5EF4-FFF2-40B4-BE49-F238E27FC236}">
                    <a16:creationId xmlns:a16="http://schemas.microsoft.com/office/drawing/2014/main" id="{32EFB006-12AC-4CF8-B02C-FA6716827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5875" y="1844675"/>
                <a:ext cx="406400" cy="309563"/>
              </a:xfrm>
              <a:custGeom>
                <a:avLst/>
                <a:gdLst>
                  <a:gd name="T0" fmla="*/ 0 w 138"/>
                  <a:gd name="T1" fmla="*/ 52 h 105"/>
                  <a:gd name="T2" fmla="*/ 138 w 138"/>
                  <a:gd name="T3" fmla="*/ 52 h 105"/>
                  <a:gd name="T4" fmla="*/ 0 w 138"/>
                  <a:gd name="T5" fmla="*/ 52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8" h="105">
                    <a:moveTo>
                      <a:pt x="0" y="52"/>
                    </a:moveTo>
                    <a:cubicBezTo>
                      <a:pt x="0" y="52"/>
                      <a:pt x="66" y="105"/>
                      <a:pt x="138" y="52"/>
                    </a:cubicBezTo>
                    <a:cubicBezTo>
                      <a:pt x="138" y="52"/>
                      <a:pt x="72" y="0"/>
                      <a:pt x="0" y="52"/>
                    </a:cubicBezTo>
                    <a:close/>
                  </a:path>
                </a:pathLst>
              </a:custGeom>
              <a:solidFill>
                <a:srgbClr val="A0AC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3" name="Freeform 238">
                <a:extLst>
                  <a:ext uri="{FF2B5EF4-FFF2-40B4-BE49-F238E27FC236}">
                    <a16:creationId xmlns:a16="http://schemas.microsoft.com/office/drawing/2014/main" id="{50E57545-6A22-4CA3-B273-40BED8336A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174" y="2488887"/>
                <a:ext cx="209550" cy="560388"/>
              </a:xfrm>
              <a:custGeom>
                <a:avLst/>
                <a:gdLst>
                  <a:gd name="T0" fmla="*/ 0 w 132"/>
                  <a:gd name="T1" fmla="*/ 0 h 353"/>
                  <a:gd name="T2" fmla="*/ 132 w 132"/>
                  <a:gd name="T3" fmla="*/ 48 h 353"/>
                  <a:gd name="T4" fmla="*/ 132 w 132"/>
                  <a:gd name="T5" fmla="*/ 353 h 353"/>
                  <a:gd name="T6" fmla="*/ 0 w 132"/>
                  <a:gd name="T7" fmla="*/ 280 h 353"/>
                  <a:gd name="T8" fmla="*/ 0 w 132"/>
                  <a:gd name="T9" fmla="*/ 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" h="353">
                    <a:moveTo>
                      <a:pt x="0" y="0"/>
                    </a:moveTo>
                    <a:lnTo>
                      <a:pt x="132" y="48"/>
                    </a:lnTo>
                    <a:lnTo>
                      <a:pt x="132" y="353"/>
                    </a:lnTo>
                    <a:lnTo>
                      <a:pt x="0" y="2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4B5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4" name="Freeform 239">
                <a:extLst>
                  <a:ext uri="{FF2B5EF4-FFF2-40B4-BE49-F238E27FC236}">
                    <a16:creationId xmlns:a16="http://schemas.microsoft.com/office/drawing/2014/main" id="{4812458E-B6AE-40AB-9D33-6EBF540DC4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5688" y="2192338"/>
                <a:ext cx="171450" cy="641350"/>
              </a:xfrm>
              <a:custGeom>
                <a:avLst/>
                <a:gdLst>
                  <a:gd name="T0" fmla="*/ 0 w 108"/>
                  <a:gd name="T1" fmla="*/ 89 h 404"/>
                  <a:gd name="T2" fmla="*/ 108 w 108"/>
                  <a:gd name="T3" fmla="*/ 0 h 404"/>
                  <a:gd name="T4" fmla="*/ 108 w 108"/>
                  <a:gd name="T5" fmla="*/ 59 h 404"/>
                  <a:gd name="T6" fmla="*/ 76 w 108"/>
                  <a:gd name="T7" fmla="*/ 59 h 404"/>
                  <a:gd name="T8" fmla="*/ 76 w 108"/>
                  <a:gd name="T9" fmla="*/ 245 h 404"/>
                  <a:gd name="T10" fmla="*/ 56 w 108"/>
                  <a:gd name="T11" fmla="*/ 248 h 404"/>
                  <a:gd name="T12" fmla="*/ 56 w 108"/>
                  <a:gd name="T13" fmla="*/ 386 h 404"/>
                  <a:gd name="T14" fmla="*/ 0 w 108"/>
                  <a:gd name="T15" fmla="*/ 404 h 404"/>
                  <a:gd name="T16" fmla="*/ 0 w 108"/>
                  <a:gd name="T17" fmla="*/ 89 h 404"/>
                  <a:gd name="T18" fmla="*/ 0 w 108"/>
                  <a:gd name="T19" fmla="*/ 89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8" h="404">
                    <a:moveTo>
                      <a:pt x="0" y="89"/>
                    </a:moveTo>
                    <a:lnTo>
                      <a:pt x="108" y="0"/>
                    </a:lnTo>
                    <a:lnTo>
                      <a:pt x="108" y="59"/>
                    </a:lnTo>
                    <a:lnTo>
                      <a:pt x="76" y="59"/>
                    </a:lnTo>
                    <a:lnTo>
                      <a:pt x="76" y="245"/>
                    </a:lnTo>
                    <a:lnTo>
                      <a:pt x="56" y="248"/>
                    </a:lnTo>
                    <a:lnTo>
                      <a:pt x="56" y="386"/>
                    </a:lnTo>
                    <a:lnTo>
                      <a:pt x="0" y="404"/>
                    </a:lnTo>
                    <a:lnTo>
                      <a:pt x="0" y="89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A1B1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5" name="Freeform 240">
                <a:extLst>
                  <a:ext uri="{FF2B5EF4-FFF2-40B4-BE49-F238E27FC236}">
                    <a16:creationId xmlns:a16="http://schemas.microsoft.com/office/drawing/2014/main" id="{61CD5CD5-A2C5-489A-A239-148B5547D1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5688" y="2192338"/>
                <a:ext cx="171450" cy="641350"/>
              </a:xfrm>
              <a:custGeom>
                <a:avLst/>
                <a:gdLst>
                  <a:gd name="T0" fmla="*/ 0 w 108"/>
                  <a:gd name="T1" fmla="*/ 89 h 404"/>
                  <a:gd name="T2" fmla="*/ 108 w 108"/>
                  <a:gd name="T3" fmla="*/ 0 h 404"/>
                  <a:gd name="T4" fmla="*/ 108 w 108"/>
                  <a:gd name="T5" fmla="*/ 59 h 404"/>
                  <a:gd name="T6" fmla="*/ 76 w 108"/>
                  <a:gd name="T7" fmla="*/ 59 h 404"/>
                  <a:gd name="T8" fmla="*/ 76 w 108"/>
                  <a:gd name="T9" fmla="*/ 245 h 404"/>
                  <a:gd name="T10" fmla="*/ 56 w 108"/>
                  <a:gd name="T11" fmla="*/ 248 h 404"/>
                  <a:gd name="T12" fmla="*/ 56 w 108"/>
                  <a:gd name="T13" fmla="*/ 386 h 404"/>
                  <a:gd name="T14" fmla="*/ 0 w 108"/>
                  <a:gd name="T15" fmla="*/ 404 h 404"/>
                  <a:gd name="T16" fmla="*/ 0 w 108"/>
                  <a:gd name="T17" fmla="*/ 89 h 404"/>
                  <a:gd name="T18" fmla="*/ 0 w 108"/>
                  <a:gd name="T19" fmla="*/ 89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8" h="404">
                    <a:moveTo>
                      <a:pt x="0" y="89"/>
                    </a:moveTo>
                    <a:lnTo>
                      <a:pt x="108" y="0"/>
                    </a:lnTo>
                    <a:lnTo>
                      <a:pt x="108" y="59"/>
                    </a:lnTo>
                    <a:lnTo>
                      <a:pt x="76" y="59"/>
                    </a:lnTo>
                    <a:lnTo>
                      <a:pt x="76" y="245"/>
                    </a:lnTo>
                    <a:lnTo>
                      <a:pt x="56" y="248"/>
                    </a:lnTo>
                    <a:lnTo>
                      <a:pt x="56" y="386"/>
                    </a:lnTo>
                    <a:lnTo>
                      <a:pt x="0" y="404"/>
                    </a:lnTo>
                    <a:lnTo>
                      <a:pt x="0" y="89"/>
                    </a:lnTo>
                    <a:lnTo>
                      <a:pt x="0" y="8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6" name="Freeform 241">
                <a:extLst>
                  <a:ext uri="{FF2B5EF4-FFF2-40B4-BE49-F238E27FC236}">
                    <a16:creationId xmlns:a16="http://schemas.microsoft.com/office/drawing/2014/main" id="{D23EBE63-ADBB-4DDC-8FB3-C55F891B2C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7747" y="2430150"/>
                <a:ext cx="320396" cy="698500"/>
              </a:xfrm>
              <a:custGeom>
                <a:avLst/>
                <a:gdLst>
                  <a:gd name="T0" fmla="*/ 0 w 196"/>
                  <a:gd name="T1" fmla="*/ 85 h 440"/>
                  <a:gd name="T2" fmla="*/ 50 w 196"/>
                  <a:gd name="T3" fmla="*/ 0 h 440"/>
                  <a:gd name="T4" fmla="*/ 170 w 196"/>
                  <a:gd name="T5" fmla="*/ 22 h 440"/>
                  <a:gd name="T6" fmla="*/ 189 w 196"/>
                  <a:gd name="T7" fmla="*/ 113 h 440"/>
                  <a:gd name="T8" fmla="*/ 196 w 196"/>
                  <a:gd name="T9" fmla="*/ 440 h 440"/>
                  <a:gd name="T10" fmla="*/ 148 w 196"/>
                  <a:gd name="T11" fmla="*/ 338 h 440"/>
                  <a:gd name="T12" fmla="*/ 98 w 196"/>
                  <a:gd name="T13" fmla="*/ 338 h 440"/>
                  <a:gd name="T14" fmla="*/ 0 w 196"/>
                  <a:gd name="T15" fmla="*/ 390 h 440"/>
                  <a:gd name="T16" fmla="*/ 0 w 196"/>
                  <a:gd name="T17" fmla="*/ 85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440">
                    <a:moveTo>
                      <a:pt x="0" y="85"/>
                    </a:moveTo>
                    <a:lnTo>
                      <a:pt x="50" y="0"/>
                    </a:lnTo>
                    <a:lnTo>
                      <a:pt x="170" y="22"/>
                    </a:lnTo>
                    <a:lnTo>
                      <a:pt x="189" y="113"/>
                    </a:lnTo>
                    <a:lnTo>
                      <a:pt x="196" y="440"/>
                    </a:lnTo>
                    <a:lnTo>
                      <a:pt x="148" y="338"/>
                    </a:lnTo>
                    <a:lnTo>
                      <a:pt x="98" y="338"/>
                    </a:lnTo>
                    <a:lnTo>
                      <a:pt x="0" y="390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7B8E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7" name="Freeform 242">
                <a:extLst>
                  <a:ext uri="{FF2B5EF4-FFF2-40B4-BE49-F238E27FC236}">
                    <a16:creationId xmlns:a16="http://schemas.microsoft.com/office/drawing/2014/main" id="{D509EC5C-A942-42BD-BE77-2AE987C0A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4763" y="2613025"/>
                <a:ext cx="269875" cy="519113"/>
              </a:xfrm>
              <a:custGeom>
                <a:avLst/>
                <a:gdLst>
                  <a:gd name="T0" fmla="*/ 0 w 170"/>
                  <a:gd name="T1" fmla="*/ 0 h 327"/>
                  <a:gd name="T2" fmla="*/ 170 w 170"/>
                  <a:gd name="T3" fmla="*/ 0 h 327"/>
                  <a:gd name="T4" fmla="*/ 170 w 170"/>
                  <a:gd name="T5" fmla="*/ 327 h 327"/>
                  <a:gd name="T6" fmla="*/ 7 w 170"/>
                  <a:gd name="T7" fmla="*/ 327 h 327"/>
                  <a:gd name="T8" fmla="*/ 0 w 170"/>
                  <a:gd name="T9" fmla="*/ 0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0" h="327">
                    <a:moveTo>
                      <a:pt x="0" y="0"/>
                    </a:moveTo>
                    <a:lnTo>
                      <a:pt x="170" y="0"/>
                    </a:lnTo>
                    <a:lnTo>
                      <a:pt x="170" y="327"/>
                    </a:lnTo>
                    <a:lnTo>
                      <a:pt x="7" y="3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4B5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8" name="Freeform 243">
                <a:extLst>
                  <a:ext uri="{FF2B5EF4-FFF2-40B4-BE49-F238E27FC236}">
                    <a16:creationId xmlns:a16="http://schemas.microsoft.com/office/drawing/2014/main" id="{A1FAB8C1-17E8-4B1A-B827-001212654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1150" y="2429993"/>
                <a:ext cx="321210" cy="698657"/>
              </a:xfrm>
              <a:custGeom>
                <a:avLst/>
                <a:gdLst>
                  <a:gd name="T0" fmla="*/ 0 w 197"/>
                  <a:gd name="T1" fmla="*/ 113 h 440"/>
                  <a:gd name="T2" fmla="*/ 25 w 197"/>
                  <a:gd name="T3" fmla="*/ 7 h 440"/>
                  <a:gd name="T4" fmla="*/ 125 w 197"/>
                  <a:gd name="T5" fmla="*/ 0 h 440"/>
                  <a:gd name="T6" fmla="*/ 197 w 197"/>
                  <a:gd name="T7" fmla="*/ 82 h 440"/>
                  <a:gd name="T8" fmla="*/ 197 w 197"/>
                  <a:gd name="T9" fmla="*/ 421 h 440"/>
                  <a:gd name="T10" fmla="*/ 134 w 197"/>
                  <a:gd name="T11" fmla="*/ 338 h 440"/>
                  <a:gd name="T12" fmla="*/ 77 w 197"/>
                  <a:gd name="T13" fmla="*/ 338 h 440"/>
                  <a:gd name="T14" fmla="*/ 0 w 197"/>
                  <a:gd name="T15" fmla="*/ 440 h 440"/>
                  <a:gd name="T16" fmla="*/ 0 w 197"/>
                  <a:gd name="T17" fmla="*/ 113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7" h="440">
                    <a:moveTo>
                      <a:pt x="0" y="113"/>
                    </a:moveTo>
                    <a:lnTo>
                      <a:pt x="25" y="7"/>
                    </a:lnTo>
                    <a:lnTo>
                      <a:pt x="125" y="0"/>
                    </a:lnTo>
                    <a:lnTo>
                      <a:pt x="197" y="82"/>
                    </a:lnTo>
                    <a:lnTo>
                      <a:pt x="197" y="421"/>
                    </a:lnTo>
                    <a:lnTo>
                      <a:pt x="134" y="338"/>
                    </a:lnTo>
                    <a:lnTo>
                      <a:pt x="77" y="338"/>
                    </a:lnTo>
                    <a:lnTo>
                      <a:pt x="0" y="440"/>
                    </a:ln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7B8E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" name="Freeform 244">
                <a:extLst>
                  <a:ext uri="{FF2B5EF4-FFF2-40B4-BE49-F238E27FC236}">
                    <a16:creationId xmlns:a16="http://schemas.microsoft.com/office/drawing/2014/main" id="{B6028F8F-6B36-40D6-B8E8-53BADEF24A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7375" y="2477461"/>
                <a:ext cx="238125" cy="617539"/>
              </a:xfrm>
              <a:custGeom>
                <a:avLst/>
                <a:gdLst>
                  <a:gd name="T0" fmla="*/ 0 w 150"/>
                  <a:gd name="T1" fmla="*/ 50 h 389"/>
                  <a:gd name="T2" fmla="*/ 150 w 150"/>
                  <a:gd name="T3" fmla="*/ 0 h 389"/>
                  <a:gd name="T4" fmla="*/ 150 w 150"/>
                  <a:gd name="T5" fmla="*/ 333 h 389"/>
                  <a:gd name="T6" fmla="*/ 0 w 150"/>
                  <a:gd name="T7" fmla="*/ 389 h 389"/>
                  <a:gd name="T8" fmla="*/ 0 w 150"/>
                  <a:gd name="T9" fmla="*/ 50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0" h="389">
                    <a:moveTo>
                      <a:pt x="0" y="50"/>
                    </a:moveTo>
                    <a:lnTo>
                      <a:pt x="150" y="0"/>
                    </a:lnTo>
                    <a:lnTo>
                      <a:pt x="150" y="333"/>
                    </a:lnTo>
                    <a:lnTo>
                      <a:pt x="0" y="389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A1B1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" name="Freeform 245">
                <a:extLst>
                  <a:ext uri="{FF2B5EF4-FFF2-40B4-BE49-F238E27FC236}">
                    <a16:creationId xmlns:a16="http://schemas.microsoft.com/office/drawing/2014/main" id="{D823FB00-B2E9-41A3-A6F0-22CAF7A59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2637" y="2241237"/>
                <a:ext cx="316226" cy="768350"/>
              </a:xfrm>
              <a:custGeom>
                <a:avLst/>
                <a:gdLst>
                  <a:gd name="T0" fmla="*/ 50 w 195"/>
                  <a:gd name="T1" fmla="*/ 151 h 484"/>
                  <a:gd name="T2" fmla="*/ 0 w 195"/>
                  <a:gd name="T3" fmla="*/ 52 h 484"/>
                  <a:gd name="T4" fmla="*/ 73 w 195"/>
                  <a:gd name="T5" fmla="*/ 0 h 484"/>
                  <a:gd name="T6" fmla="*/ 195 w 195"/>
                  <a:gd name="T7" fmla="*/ 56 h 484"/>
                  <a:gd name="T8" fmla="*/ 195 w 195"/>
                  <a:gd name="T9" fmla="*/ 371 h 484"/>
                  <a:gd name="T10" fmla="*/ 125 w 195"/>
                  <a:gd name="T11" fmla="*/ 353 h 484"/>
                  <a:gd name="T12" fmla="*/ 80 w 195"/>
                  <a:gd name="T13" fmla="*/ 399 h 484"/>
                  <a:gd name="T14" fmla="*/ 50 w 195"/>
                  <a:gd name="T15" fmla="*/ 484 h 484"/>
                  <a:gd name="T16" fmla="*/ 50 w 195"/>
                  <a:gd name="T17" fmla="*/ 151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5" h="484">
                    <a:moveTo>
                      <a:pt x="50" y="151"/>
                    </a:moveTo>
                    <a:lnTo>
                      <a:pt x="0" y="52"/>
                    </a:lnTo>
                    <a:lnTo>
                      <a:pt x="73" y="0"/>
                    </a:lnTo>
                    <a:lnTo>
                      <a:pt x="195" y="56"/>
                    </a:lnTo>
                    <a:lnTo>
                      <a:pt x="195" y="371"/>
                    </a:lnTo>
                    <a:lnTo>
                      <a:pt x="125" y="353"/>
                    </a:lnTo>
                    <a:lnTo>
                      <a:pt x="80" y="399"/>
                    </a:lnTo>
                    <a:lnTo>
                      <a:pt x="50" y="484"/>
                    </a:lnTo>
                    <a:lnTo>
                      <a:pt x="50" y="151"/>
                    </a:lnTo>
                    <a:close/>
                  </a:path>
                </a:pathLst>
              </a:custGeom>
              <a:solidFill>
                <a:srgbClr val="7B8E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" name="Freeform 246">
                <a:extLst>
                  <a:ext uri="{FF2B5EF4-FFF2-40B4-BE49-F238E27FC236}">
                    <a16:creationId xmlns:a16="http://schemas.microsoft.com/office/drawing/2014/main" id="{BB0FA2E2-7F0A-4D45-A903-8F03CD1A63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4513" y="2278063"/>
                <a:ext cx="293688" cy="658813"/>
              </a:xfrm>
              <a:custGeom>
                <a:avLst/>
                <a:gdLst>
                  <a:gd name="T0" fmla="*/ 185 w 185"/>
                  <a:gd name="T1" fmla="*/ 48 h 415"/>
                  <a:gd name="T2" fmla="*/ 109 w 185"/>
                  <a:gd name="T3" fmla="*/ 0 h 415"/>
                  <a:gd name="T4" fmla="*/ 0 w 185"/>
                  <a:gd name="T5" fmla="*/ 53 h 415"/>
                  <a:gd name="T6" fmla="*/ 0 w 185"/>
                  <a:gd name="T7" fmla="*/ 135 h 415"/>
                  <a:gd name="T8" fmla="*/ 72 w 185"/>
                  <a:gd name="T9" fmla="*/ 146 h 415"/>
                  <a:gd name="T10" fmla="*/ 72 w 185"/>
                  <a:gd name="T11" fmla="*/ 328 h 415"/>
                  <a:gd name="T12" fmla="*/ 92 w 185"/>
                  <a:gd name="T13" fmla="*/ 339 h 415"/>
                  <a:gd name="T14" fmla="*/ 107 w 185"/>
                  <a:gd name="T15" fmla="*/ 347 h 415"/>
                  <a:gd name="T16" fmla="*/ 139 w 185"/>
                  <a:gd name="T17" fmla="*/ 415 h 415"/>
                  <a:gd name="T18" fmla="*/ 139 w 185"/>
                  <a:gd name="T19" fmla="*/ 135 h 415"/>
                  <a:gd name="T20" fmla="*/ 185 w 185"/>
                  <a:gd name="T21" fmla="*/ 48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5" h="415">
                    <a:moveTo>
                      <a:pt x="185" y="48"/>
                    </a:moveTo>
                    <a:lnTo>
                      <a:pt x="109" y="0"/>
                    </a:lnTo>
                    <a:lnTo>
                      <a:pt x="0" y="53"/>
                    </a:lnTo>
                    <a:lnTo>
                      <a:pt x="0" y="135"/>
                    </a:lnTo>
                    <a:lnTo>
                      <a:pt x="72" y="146"/>
                    </a:lnTo>
                    <a:lnTo>
                      <a:pt x="72" y="328"/>
                    </a:lnTo>
                    <a:lnTo>
                      <a:pt x="92" y="339"/>
                    </a:lnTo>
                    <a:lnTo>
                      <a:pt x="107" y="347"/>
                    </a:lnTo>
                    <a:lnTo>
                      <a:pt x="139" y="415"/>
                    </a:lnTo>
                    <a:lnTo>
                      <a:pt x="139" y="135"/>
                    </a:lnTo>
                    <a:lnTo>
                      <a:pt x="185" y="48"/>
                    </a:lnTo>
                    <a:close/>
                  </a:path>
                </a:pathLst>
              </a:custGeom>
              <a:solidFill>
                <a:srgbClr val="687A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" name="Freeform 247">
                <a:extLst>
                  <a:ext uri="{FF2B5EF4-FFF2-40B4-BE49-F238E27FC236}">
                    <a16:creationId xmlns:a16="http://schemas.microsoft.com/office/drawing/2014/main" id="{17BAC65C-67E1-41E3-9D69-2BB856BC67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5688" y="1992313"/>
                <a:ext cx="271463" cy="293688"/>
              </a:xfrm>
              <a:custGeom>
                <a:avLst/>
                <a:gdLst>
                  <a:gd name="T0" fmla="*/ 30 w 171"/>
                  <a:gd name="T1" fmla="*/ 0 h 185"/>
                  <a:gd name="T2" fmla="*/ 0 w 171"/>
                  <a:gd name="T3" fmla="*/ 57 h 185"/>
                  <a:gd name="T4" fmla="*/ 108 w 171"/>
                  <a:gd name="T5" fmla="*/ 126 h 185"/>
                  <a:gd name="T6" fmla="*/ 108 w 171"/>
                  <a:gd name="T7" fmla="*/ 185 h 185"/>
                  <a:gd name="T8" fmla="*/ 135 w 171"/>
                  <a:gd name="T9" fmla="*/ 185 h 185"/>
                  <a:gd name="T10" fmla="*/ 139 w 171"/>
                  <a:gd name="T11" fmla="*/ 91 h 185"/>
                  <a:gd name="T12" fmla="*/ 171 w 171"/>
                  <a:gd name="T13" fmla="*/ 46 h 185"/>
                  <a:gd name="T14" fmla="*/ 169 w 171"/>
                  <a:gd name="T15" fmla="*/ 0 h 185"/>
                  <a:gd name="T16" fmla="*/ 30 w 171"/>
                  <a:gd name="T17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1" h="185">
                    <a:moveTo>
                      <a:pt x="30" y="0"/>
                    </a:moveTo>
                    <a:lnTo>
                      <a:pt x="0" y="57"/>
                    </a:lnTo>
                    <a:lnTo>
                      <a:pt x="108" y="126"/>
                    </a:lnTo>
                    <a:lnTo>
                      <a:pt x="108" y="185"/>
                    </a:lnTo>
                    <a:lnTo>
                      <a:pt x="135" y="185"/>
                    </a:lnTo>
                    <a:lnTo>
                      <a:pt x="139" y="91"/>
                    </a:lnTo>
                    <a:lnTo>
                      <a:pt x="171" y="46"/>
                    </a:lnTo>
                    <a:lnTo>
                      <a:pt x="169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7B8E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" name="Freeform 248">
                <a:extLst>
                  <a:ext uri="{FF2B5EF4-FFF2-40B4-BE49-F238E27FC236}">
                    <a16:creationId xmlns:a16="http://schemas.microsoft.com/office/drawing/2014/main" id="{19000555-9538-42B3-94FB-840A65BCC5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7038" y="2244725"/>
                <a:ext cx="73025" cy="100013"/>
              </a:xfrm>
              <a:custGeom>
                <a:avLst/>
                <a:gdLst>
                  <a:gd name="T0" fmla="*/ 46 w 46"/>
                  <a:gd name="T1" fmla="*/ 47 h 63"/>
                  <a:gd name="T2" fmla="*/ 46 w 46"/>
                  <a:gd name="T3" fmla="*/ 47 h 63"/>
                  <a:gd name="T4" fmla="*/ 0 w 46"/>
                  <a:gd name="T5" fmla="*/ 63 h 63"/>
                  <a:gd name="T6" fmla="*/ 0 w 46"/>
                  <a:gd name="T7" fmla="*/ 0 h 63"/>
                  <a:gd name="T8" fmla="*/ 46 w 46"/>
                  <a:gd name="T9" fmla="*/ 47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63">
                    <a:moveTo>
                      <a:pt x="46" y="47"/>
                    </a:moveTo>
                    <a:lnTo>
                      <a:pt x="46" y="47"/>
                    </a:lnTo>
                    <a:lnTo>
                      <a:pt x="0" y="63"/>
                    </a:lnTo>
                    <a:lnTo>
                      <a:pt x="0" y="0"/>
                    </a:lnTo>
                    <a:lnTo>
                      <a:pt x="46" y="47"/>
                    </a:lnTo>
                    <a:close/>
                  </a:path>
                </a:pathLst>
              </a:custGeom>
              <a:solidFill>
                <a:srgbClr val="A4B5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" name="Freeform 249">
                <a:extLst>
                  <a:ext uri="{FF2B5EF4-FFF2-40B4-BE49-F238E27FC236}">
                    <a16:creationId xmlns:a16="http://schemas.microsoft.com/office/drawing/2014/main" id="{7A362B73-96F6-47AF-9B7E-5AC4B5902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7038" y="2016125"/>
                <a:ext cx="173038" cy="228600"/>
              </a:xfrm>
              <a:custGeom>
                <a:avLst/>
                <a:gdLst>
                  <a:gd name="T0" fmla="*/ 0 w 109"/>
                  <a:gd name="T1" fmla="*/ 0 h 144"/>
                  <a:gd name="T2" fmla="*/ 96 w 109"/>
                  <a:gd name="T3" fmla="*/ 3 h 144"/>
                  <a:gd name="T4" fmla="*/ 109 w 109"/>
                  <a:gd name="T5" fmla="*/ 59 h 144"/>
                  <a:gd name="T6" fmla="*/ 0 w 109"/>
                  <a:gd name="T7" fmla="*/ 144 h 144"/>
                  <a:gd name="T8" fmla="*/ 0 w 109"/>
                  <a:gd name="T9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" h="144">
                    <a:moveTo>
                      <a:pt x="0" y="0"/>
                    </a:moveTo>
                    <a:lnTo>
                      <a:pt x="96" y="3"/>
                    </a:lnTo>
                    <a:lnTo>
                      <a:pt x="109" y="59"/>
                    </a:lnTo>
                    <a:lnTo>
                      <a:pt x="0" y="1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175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" name="Freeform 250">
                <a:extLst>
                  <a:ext uri="{FF2B5EF4-FFF2-40B4-BE49-F238E27FC236}">
                    <a16:creationId xmlns:a16="http://schemas.microsoft.com/office/drawing/2014/main" id="{437B72AC-B640-4923-B881-AF56D39731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1975" y="1662113"/>
                <a:ext cx="96838" cy="176213"/>
              </a:xfrm>
              <a:custGeom>
                <a:avLst/>
                <a:gdLst>
                  <a:gd name="T0" fmla="*/ 0 w 61"/>
                  <a:gd name="T1" fmla="*/ 0 h 111"/>
                  <a:gd name="T2" fmla="*/ 0 w 61"/>
                  <a:gd name="T3" fmla="*/ 111 h 111"/>
                  <a:gd name="T4" fmla="*/ 30 w 61"/>
                  <a:gd name="T5" fmla="*/ 111 h 111"/>
                  <a:gd name="T6" fmla="*/ 61 w 61"/>
                  <a:gd name="T7" fmla="*/ 61 h 111"/>
                  <a:gd name="T8" fmla="*/ 0 w 61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111">
                    <a:moveTo>
                      <a:pt x="0" y="0"/>
                    </a:moveTo>
                    <a:lnTo>
                      <a:pt x="0" y="111"/>
                    </a:lnTo>
                    <a:lnTo>
                      <a:pt x="30" y="111"/>
                    </a:lnTo>
                    <a:lnTo>
                      <a:pt x="61" y="6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980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" name="Freeform 251">
                <a:extLst>
                  <a:ext uri="{FF2B5EF4-FFF2-40B4-BE49-F238E27FC236}">
                    <a16:creationId xmlns:a16="http://schemas.microsoft.com/office/drawing/2014/main" id="{238F113A-86BD-4111-9BD8-F1AB220519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3450" y="1390650"/>
                <a:ext cx="34925" cy="153988"/>
              </a:xfrm>
              <a:custGeom>
                <a:avLst/>
                <a:gdLst>
                  <a:gd name="T0" fmla="*/ 0 w 22"/>
                  <a:gd name="T1" fmla="*/ 0 h 97"/>
                  <a:gd name="T2" fmla="*/ 0 w 22"/>
                  <a:gd name="T3" fmla="*/ 97 h 97"/>
                  <a:gd name="T4" fmla="*/ 22 w 22"/>
                  <a:gd name="T5" fmla="*/ 78 h 97"/>
                  <a:gd name="T6" fmla="*/ 0 w 22"/>
                  <a:gd name="T7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97">
                    <a:moveTo>
                      <a:pt x="0" y="0"/>
                    </a:moveTo>
                    <a:lnTo>
                      <a:pt x="0" y="97"/>
                    </a:lnTo>
                    <a:lnTo>
                      <a:pt x="22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980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" name="Freeform 252">
                <a:extLst>
                  <a:ext uri="{FF2B5EF4-FFF2-40B4-BE49-F238E27FC236}">
                    <a16:creationId xmlns:a16="http://schemas.microsoft.com/office/drawing/2014/main" id="{37FDD2EF-178A-4222-8365-7CCFB4833C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0138" y="1644650"/>
                <a:ext cx="127000" cy="190500"/>
              </a:xfrm>
              <a:custGeom>
                <a:avLst/>
                <a:gdLst>
                  <a:gd name="T0" fmla="*/ 80 w 80"/>
                  <a:gd name="T1" fmla="*/ 0 h 120"/>
                  <a:gd name="T2" fmla="*/ 80 w 80"/>
                  <a:gd name="T3" fmla="*/ 120 h 120"/>
                  <a:gd name="T4" fmla="*/ 15 w 80"/>
                  <a:gd name="T5" fmla="*/ 120 h 120"/>
                  <a:gd name="T6" fmla="*/ 0 w 80"/>
                  <a:gd name="T7" fmla="*/ 59 h 120"/>
                  <a:gd name="T8" fmla="*/ 80 w 80"/>
                  <a:gd name="T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120">
                    <a:moveTo>
                      <a:pt x="80" y="0"/>
                    </a:moveTo>
                    <a:lnTo>
                      <a:pt x="80" y="120"/>
                    </a:lnTo>
                    <a:lnTo>
                      <a:pt x="15" y="120"/>
                    </a:lnTo>
                    <a:lnTo>
                      <a:pt x="0" y="59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7B8E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" name="Freeform 253">
                <a:extLst>
                  <a:ext uri="{FF2B5EF4-FFF2-40B4-BE49-F238E27FC236}">
                    <a16:creationId xmlns:a16="http://schemas.microsoft.com/office/drawing/2014/main" id="{C2C26C98-02E4-4EEB-AD15-891C7A3F8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45425" y="1763601"/>
                <a:ext cx="2166938" cy="1336674"/>
              </a:xfrm>
              <a:custGeom>
                <a:avLst/>
                <a:gdLst>
                  <a:gd name="T0" fmla="*/ 452 w 736"/>
                  <a:gd name="T1" fmla="*/ 398 h 454"/>
                  <a:gd name="T2" fmla="*/ 485 w 736"/>
                  <a:gd name="T3" fmla="*/ 437 h 454"/>
                  <a:gd name="T4" fmla="*/ 567 w 736"/>
                  <a:gd name="T5" fmla="*/ 410 h 454"/>
                  <a:gd name="T6" fmla="*/ 540 w 736"/>
                  <a:gd name="T7" fmla="*/ 357 h 454"/>
                  <a:gd name="T8" fmla="*/ 579 w 736"/>
                  <a:gd name="T9" fmla="*/ 329 h 454"/>
                  <a:gd name="T10" fmla="*/ 645 w 736"/>
                  <a:gd name="T11" fmla="*/ 360 h 454"/>
                  <a:gd name="T12" fmla="*/ 703 w 736"/>
                  <a:gd name="T13" fmla="*/ 311 h 454"/>
                  <a:gd name="T14" fmla="*/ 645 w 736"/>
                  <a:gd name="T15" fmla="*/ 274 h 454"/>
                  <a:gd name="T16" fmla="*/ 661 w 736"/>
                  <a:gd name="T17" fmla="*/ 243 h 454"/>
                  <a:gd name="T18" fmla="*/ 736 w 736"/>
                  <a:gd name="T19" fmla="*/ 243 h 454"/>
                  <a:gd name="T20" fmla="*/ 736 w 736"/>
                  <a:gd name="T21" fmla="*/ 190 h 454"/>
                  <a:gd name="T22" fmla="*/ 668 w 736"/>
                  <a:gd name="T23" fmla="*/ 190 h 454"/>
                  <a:gd name="T24" fmla="*/ 660 w 736"/>
                  <a:gd name="T25" fmla="*/ 157 h 454"/>
                  <a:gd name="T26" fmla="*/ 703 w 736"/>
                  <a:gd name="T27" fmla="*/ 125 h 454"/>
                  <a:gd name="T28" fmla="*/ 658 w 736"/>
                  <a:gd name="T29" fmla="*/ 79 h 454"/>
                  <a:gd name="T30" fmla="*/ 616 w 736"/>
                  <a:gd name="T31" fmla="*/ 105 h 454"/>
                  <a:gd name="T32" fmla="*/ 582 w 736"/>
                  <a:gd name="T33" fmla="*/ 72 h 454"/>
                  <a:gd name="T34" fmla="*/ 590 w 736"/>
                  <a:gd name="T35" fmla="*/ 30 h 454"/>
                  <a:gd name="T36" fmla="*/ 526 w 736"/>
                  <a:gd name="T37" fmla="*/ 6 h 454"/>
                  <a:gd name="T38" fmla="*/ 495 w 736"/>
                  <a:gd name="T39" fmla="*/ 46 h 454"/>
                  <a:gd name="T40" fmla="*/ 437 w 736"/>
                  <a:gd name="T41" fmla="*/ 46 h 454"/>
                  <a:gd name="T42" fmla="*/ 426 w 736"/>
                  <a:gd name="T43" fmla="*/ 0 h 454"/>
                  <a:gd name="T44" fmla="*/ 346 w 736"/>
                  <a:gd name="T45" fmla="*/ 0 h 454"/>
                  <a:gd name="T46" fmla="*/ 336 w 736"/>
                  <a:gd name="T47" fmla="*/ 46 h 454"/>
                  <a:gd name="T48" fmla="*/ 273 w 736"/>
                  <a:gd name="T49" fmla="*/ 46 h 454"/>
                  <a:gd name="T50" fmla="*/ 243 w 736"/>
                  <a:gd name="T51" fmla="*/ 11 h 454"/>
                  <a:gd name="T52" fmla="*/ 171 w 736"/>
                  <a:gd name="T53" fmla="*/ 40 h 454"/>
                  <a:gd name="T54" fmla="*/ 184 w 736"/>
                  <a:gd name="T55" fmla="*/ 82 h 454"/>
                  <a:gd name="T56" fmla="*/ 151 w 736"/>
                  <a:gd name="T57" fmla="*/ 107 h 454"/>
                  <a:gd name="T58" fmla="*/ 92 w 736"/>
                  <a:gd name="T59" fmla="*/ 87 h 454"/>
                  <a:gd name="T60" fmla="*/ 45 w 736"/>
                  <a:gd name="T61" fmla="*/ 131 h 454"/>
                  <a:gd name="T62" fmla="*/ 79 w 736"/>
                  <a:gd name="T63" fmla="*/ 164 h 454"/>
                  <a:gd name="T64" fmla="*/ 62 w 736"/>
                  <a:gd name="T65" fmla="*/ 192 h 454"/>
                  <a:gd name="T66" fmla="*/ 0 w 736"/>
                  <a:gd name="T67" fmla="*/ 192 h 454"/>
                  <a:gd name="T68" fmla="*/ 0 w 736"/>
                  <a:gd name="T69" fmla="*/ 251 h 454"/>
                  <a:gd name="T70" fmla="*/ 52 w 736"/>
                  <a:gd name="T71" fmla="*/ 253 h 454"/>
                  <a:gd name="T72" fmla="*/ 59 w 736"/>
                  <a:gd name="T73" fmla="*/ 283 h 454"/>
                  <a:gd name="T74" fmla="*/ 0 w 736"/>
                  <a:gd name="T75" fmla="*/ 329 h 454"/>
                  <a:gd name="T76" fmla="*/ 39 w 736"/>
                  <a:gd name="T77" fmla="*/ 369 h 454"/>
                  <a:gd name="T78" fmla="*/ 99 w 736"/>
                  <a:gd name="T79" fmla="*/ 340 h 454"/>
                  <a:gd name="T80" fmla="*/ 139 w 736"/>
                  <a:gd name="T81" fmla="*/ 366 h 454"/>
                  <a:gd name="T82" fmla="*/ 115 w 736"/>
                  <a:gd name="T83" fmla="*/ 413 h 454"/>
                  <a:gd name="T84" fmla="*/ 185 w 736"/>
                  <a:gd name="T85" fmla="*/ 439 h 454"/>
                  <a:gd name="T86" fmla="*/ 212 w 736"/>
                  <a:gd name="T87" fmla="*/ 393 h 454"/>
                  <a:gd name="T88" fmla="*/ 278 w 736"/>
                  <a:gd name="T89" fmla="*/ 405 h 454"/>
                  <a:gd name="T90" fmla="*/ 288 w 736"/>
                  <a:gd name="T91" fmla="*/ 454 h 454"/>
                  <a:gd name="T92" fmla="*/ 380 w 736"/>
                  <a:gd name="T93" fmla="*/ 454 h 454"/>
                  <a:gd name="T94" fmla="*/ 393 w 736"/>
                  <a:gd name="T95" fmla="*/ 397 h 454"/>
                  <a:gd name="T96" fmla="*/ 446 w 736"/>
                  <a:gd name="T97" fmla="*/ 393 h 454"/>
                  <a:gd name="T98" fmla="*/ 452 w 736"/>
                  <a:gd name="T99" fmla="*/ 398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36" h="454">
                    <a:moveTo>
                      <a:pt x="452" y="398"/>
                    </a:moveTo>
                    <a:cubicBezTo>
                      <a:pt x="464" y="412"/>
                      <a:pt x="485" y="437"/>
                      <a:pt x="485" y="437"/>
                    </a:cubicBezTo>
                    <a:cubicBezTo>
                      <a:pt x="567" y="410"/>
                      <a:pt x="567" y="410"/>
                      <a:pt x="567" y="410"/>
                    </a:cubicBezTo>
                    <a:cubicBezTo>
                      <a:pt x="540" y="357"/>
                      <a:pt x="540" y="357"/>
                      <a:pt x="540" y="357"/>
                    </a:cubicBezTo>
                    <a:cubicBezTo>
                      <a:pt x="579" y="329"/>
                      <a:pt x="579" y="329"/>
                      <a:pt x="579" y="329"/>
                    </a:cubicBezTo>
                    <a:cubicBezTo>
                      <a:pt x="645" y="360"/>
                      <a:pt x="645" y="360"/>
                      <a:pt x="645" y="360"/>
                    </a:cubicBezTo>
                    <a:cubicBezTo>
                      <a:pt x="703" y="311"/>
                      <a:pt x="703" y="311"/>
                      <a:pt x="703" y="311"/>
                    </a:cubicBezTo>
                    <a:cubicBezTo>
                      <a:pt x="645" y="274"/>
                      <a:pt x="645" y="274"/>
                      <a:pt x="645" y="274"/>
                    </a:cubicBezTo>
                    <a:cubicBezTo>
                      <a:pt x="661" y="243"/>
                      <a:pt x="661" y="243"/>
                      <a:pt x="661" y="243"/>
                    </a:cubicBezTo>
                    <a:cubicBezTo>
                      <a:pt x="736" y="243"/>
                      <a:pt x="736" y="243"/>
                      <a:pt x="736" y="243"/>
                    </a:cubicBezTo>
                    <a:cubicBezTo>
                      <a:pt x="736" y="190"/>
                      <a:pt x="736" y="190"/>
                      <a:pt x="736" y="190"/>
                    </a:cubicBezTo>
                    <a:cubicBezTo>
                      <a:pt x="668" y="190"/>
                      <a:pt x="668" y="190"/>
                      <a:pt x="668" y="190"/>
                    </a:cubicBezTo>
                    <a:cubicBezTo>
                      <a:pt x="660" y="157"/>
                      <a:pt x="660" y="157"/>
                      <a:pt x="660" y="157"/>
                    </a:cubicBezTo>
                    <a:cubicBezTo>
                      <a:pt x="703" y="125"/>
                      <a:pt x="703" y="125"/>
                      <a:pt x="703" y="125"/>
                    </a:cubicBezTo>
                    <a:cubicBezTo>
                      <a:pt x="658" y="79"/>
                      <a:pt x="658" y="79"/>
                      <a:pt x="658" y="79"/>
                    </a:cubicBezTo>
                    <a:cubicBezTo>
                      <a:pt x="616" y="105"/>
                      <a:pt x="616" y="105"/>
                      <a:pt x="616" y="105"/>
                    </a:cubicBezTo>
                    <a:cubicBezTo>
                      <a:pt x="582" y="72"/>
                      <a:pt x="582" y="72"/>
                      <a:pt x="582" y="72"/>
                    </a:cubicBezTo>
                    <a:cubicBezTo>
                      <a:pt x="590" y="30"/>
                      <a:pt x="590" y="30"/>
                      <a:pt x="590" y="30"/>
                    </a:cubicBezTo>
                    <a:cubicBezTo>
                      <a:pt x="526" y="6"/>
                      <a:pt x="526" y="6"/>
                      <a:pt x="526" y="6"/>
                    </a:cubicBezTo>
                    <a:cubicBezTo>
                      <a:pt x="495" y="46"/>
                      <a:pt x="495" y="46"/>
                      <a:pt x="495" y="46"/>
                    </a:cubicBezTo>
                    <a:cubicBezTo>
                      <a:pt x="437" y="46"/>
                      <a:pt x="437" y="46"/>
                      <a:pt x="437" y="46"/>
                    </a:cubicBezTo>
                    <a:cubicBezTo>
                      <a:pt x="426" y="0"/>
                      <a:pt x="426" y="0"/>
                      <a:pt x="426" y="0"/>
                    </a:cubicBezTo>
                    <a:cubicBezTo>
                      <a:pt x="346" y="0"/>
                      <a:pt x="346" y="0"/>
                      <a:pt x="346" y="0"/>
                    </a:cubicBezTo>
                    <a:cubicBezTo>
                      <a:pt x="336" y="46"/>
                      <a:pt x="336" y="46"/>
                      <a:pt x="336" y="46"/>
                    </a:cubicBezTo>
                    <a:cubicBezTo>
                      <a:pt x="273" y="46"/>
                      <a:pt x="273" y="46"/>
                      <a:pt x="273" y="46"/>
                    </a:cubicBezTo>
                    <a:cubicBezTo>
                      <a:pt x="243" y="11"/>
                      <a:pt x="243" y="11"/>
                      <a:pt x="243" y="11"/>
                    </a:cubicBezTo>
                    <a:cubicBezTo>
                      <a:pt x="171" y="40"/>
                      <a:pt x="171" y="40"/>
                      <a:pt x="171" y="40"/>
                    </a:cubicBezTo>
                    <a:cubicBezTo>
                      <a:pt x="184" y="82"/>
                      <a:pt x="184" y="82"/>
                      <a:pt x="184" y="82"/>
                    </a:cubicBezTo>
                    <a:cubicBezTo>
                      <a:pt x="151" y="107"/>
                      <a:pt x="151" y="107"/>
                      <a:pt x="151" y="107"/>
                    </a:cubicBezTo>
                    <a:cubicBezTo>
                      <a:pt x="92" y="87"/>
                      <a:pt x="92" y="87"/>
                      <a:pt x="92" y="87"/>
                    </a:cubicBezTo>
                    <a:cubicBezTo>
                      <a:pt x="45" y="131"/>
                      <a:pt x="45" y="131"/>
                      <a:pt x="45" y="131"/>
                    </a:cubicBezTo>
                    <a:cubicBezTo>
                      <a:pt x="79" y="164"/>
                      <a:pt x="79" y="164"/>
                      <a:pt x="79" y="164"/>
                    </a:cubicBezTo>
                    <a:cubicBezTo>
                      <a:pt x="62" y="192"/>
                      <a:pt x="62" y="192"/>
                      <a:pt x="62" y="192"/>
                    </a:cubicBezTo>
                    <a:cubicBezTo>
                      <a:pt x="0" y="192"/>
                      <a:pt x="0" y="192"/>
                      <a:pt x="0" y="192"/>
                    </a:cubicBezTo>
                    <a:cubicBezTo>
                      <a:pt x="0" y="251"/>
                      <a:pt x="0" y="251"/>
                      <a:pt x="0" y="251"/>
                    </a:cubicBezTo>
                    <a:cubicBezTo>
                      <a:pt x="52" y="253"/>
                      <a:pt x="52" y="253"/>
                      <a:pt x="52" y="253"/>
                    </a:cubicBezTo>
                    <a:cubicBezTo>
                      <a:pt x="59" y="283"/>
                      <a:pt x="59" y="283"/>
                      <a:pt x="59" y="283"/>
                    </a:cubicBezTo>
                    <a:cubicBezTo>
                      <a:pt x="0" y="329"/>
                      <a:pt x="0" y="329"/>
                      <a:pt x="0" y="329"/>
                    </a:cubicBezTo>
                    <a:cubicBezTo>
                      <a:pt x="39" y="369"/>
                      <a:pt x="39" y="369"/>
                      <a:pt x="39" y="369"/>
                    </a:cubicBezTo>
                    <a:cubicBezTo>
                      <a:pt x="99" y="340"/>
                      <a:pt x="99" y="340"/>
                      <a:pt x="99" y="340"/>
                    </a:cubicBezTo>
                    <a:cubicBezTo>
                      <a:pt x="139" y="366"/>
                      <a:pt x="139" y="366"/>
                      <a:pt x="139" y="366"/>
                    </a:cubicBezTo>
                    <a:cubicBezTo>
                      <a:pt x="115" y="413"/>
                      <a:pt x="115" y="413"/>
                      <a:pt x="115" y="413"/>
                    </a:cubicBezTo>
                    <a:cubicBezTo>
                      <a:pt x="185" y="439"/>
                      <a:pt x="185" y="439"/>
                      <a:pt x="185" y="439"/>
                    </a:cubicBezTo>
                    <a:cubicBezTo>
                      <a:pt x="212" y="393"/>
                      <a:pt x="212" y="393"/>
                      <a:pt x="212" y="393"/>
                    </a:cubicBezTo>
                    <a:cubicBezTo>
                      <a:pt x="278" y="405"/>
                      <a:pt x="278" y="405"/>
                      <a:pt x="278" y="405"/>
                    </a:cubicBezTo>
                    <a:cubicBezTo>
                      <a:pt x="288" y="454"/>
                      <a:pt x="288" y="454"/>
                      <a:pt x="288" y="454"/>
                    </a:cubicBezTo>
                    <a:cubicBezTo>
                      <a:pt x="380" y="454"/>
                      <a:pt x="380" y="454"/>
                      <a:pt x="380" y="454"/>
                    </a:cubicBezTo>
                    <a:cubicBezTo>
                      <a:pt x="393" y="397"/>
                      <a:pt x="393" y="397"/>
                      <a:pt x="393" y="397"/>
                    </a:cubicBezTo>
                    <a:cubicBezTo>
                      <a:pt x="446" y="393"/>
                      <a:pt x="446" y="393"/>
                      <a:pt x="446" y="393"/>
                    </a:cubicBezTo>
                    <a:lnTo>
                      <a:pt x="452" y="398"/>
                    </a:lnTo>
                    <a:close/>
                  </a:path>
                </a:pathLst>
              </a:custGeom>
              <a:solidFill>
                <a:srgbClr val="E9F0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" name="Freeform 254">
                <a:extLst>
                  <a:ext uri="{FF2B5EF4-FFF2-40B4-BE49-F238E27FC236}">
                    <a16:creationId xmlns:a16="http://schemas.microsoft.com/office/drawing/2014/main" id="{11844C16-DE4D-430A-92D5-3D0F807B0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55000" y="2054225"/>
                <a:ext cx="1346200" cy="823913"/>
              </a:xfrm>
              <a:custGeom>
                <a:avLst/>
                <a:gdLst>
                  <a:gd name="T0" fmla="*/ 0 w 457"/>
                  <a:gd name="T1" fmla="*/ 155 h 280"/>
                  <a:gd name="T2" fmla="*/ 238 w 457"/>
                  <a:gd name="T3" fmla="*/ 20 h 280"/>
                  <a:gd name="T4" fmla="*/ 457 w 457"/>
                  <a:gd name="T5" fmla="*/ 150 h 280"/>
                  <a:gd name="T6" fmla="*/ 228 w 457"/>
                  <a:gd name="T7" fmla="*/ 272 h 280"/>
                  <a:gd name="T8" fmla="*/ 0 w 457"/>
                  <a:gd name="T9" fmla="*/ 155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7" h="280">
                    <a:moveTo>
                      <a:pt x="0" y="155"/>
                    </a:moveTo>
                    <a:cubicBezTo>
                      <a:pt x="0" y="155"/>
                      <a:pt x="42" y="0"/>
                      <a:pt x="238" y="20"/>
                    </a:cubicBezTo>
                    <a:cubicBezTo>
                      <a:pt x="238" y="20"/>
                      <a:pt x="405" y="6"/>
                      <a:pt x="457" y="150"/>
                    </a:cubicBezTo>
                    <a:cubicBezTo>
                      <a:pt x="457" y="150"/>
                      <a:pt x="425" y="247"/>
                      <a:pt x="228" y="272"/>
                    </a:cubicBezTo>
                    <a:cubicBezTo>
                      <a:pt x="228" y="272"/>
                      <a:pt x="57" y="280"/>
                      <a:pt x="0" y="155"/>
                    </a:cubicBezTo>
                    <a:close/>
                  </a:path>
                </a:pathLst>
              </a:custGeom>
              <a:solidFill>
                <a:srgbClr val="C2D1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" name="Freeform 255">
                <a:extLst>
                  <a:ext uri="{FF2B5EF4-FFF2-40B4-BE49-F238E27FC236}">
                    <a16:creationId xmlns:a16="http://schemas.microsoft.com/office/drawing/2014/main" id="{5C8C4D67-76D4-4CA4-A4B8-862272092E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2300" y="1944688"/>
                <a:ext cx="1420813" cy="565150"/>
              </a:xfrm>
              <a:custGeom>
                <a:avLst/>
                <a:gdLst>
                  <a:gd name="T0" fmla="*/ 4 w 482"/>
                  <a:gd name="T1" fmla="*/ 192 h 192"/>
                  <a:gd name="T2" fmla="*/ 156 w 482"/>
                  <a:gd name="T3" fmla="*/ 64 h 192"/>
                  <a:gd name="T4" fmla="*/ 269 w 482"/>
                  <a:gd name="T5" fmla="*/ 58 h 192"/>
                  <a:gd name="T6" fmla="*/ 461 w 482"/>
                  <a:gd name="T7" fmla="*/ 187 h 192"/>
                  <a:gd name="T8" fmla="*/ 306 w 482"/>
                  <a:gd name="T9" fmla="*/ 24 h 192"/>
                  <a:gd name="T10" fmla="*/ 124 w 482"/>
                  <a:gd name="T11" fmla="*/ 33 h 192"/>
                  <a:gd name="T12" fmla="*/ 4 w 482"/>
                  <a:gd name="T13" fmla="*/ 19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2" h="192">
                    <a:moveTo>
                      <a:pt x="4" y="192"/>
                    </a:moveTo>
                    <a:cubicBezTo>
                      <a:pt x="4" y="192"/>
                      <a:pt x="32" y="93"/>
                      <a:pt x="156" y="64"/>
                    </a:cubicBezTo>
                    <a:cubicBezTo>
                      <a:pt x="156" y="64"/>
                      <a:pt x="201" y="53"/>
                      <a:pt x="269" y="58"/>
                    </a:cubicBezTo>
                    <a:cubicBezTo>
                      <a:pt x="337" y="63"/>
                      <a:pt x="418" y="95"/>
                      <a:pt x="461" y="187"/>
                    </a:cubicBezTo>
                    <a:cubicBezTo>
                      <a:pt x="461" y="187"/>
                      <a:pt x="482" y="63"/>
                      <a:pt x="306" y="24"/>
                    </a:cubicBezTo>
                    <a:cubicBezTo>
                      <a:pt x="306" y="24"/>
                      <a:pt x="212" y="0"/>
                      <a:pt x="124" y="33"/>
                    </a:cubicBezTo>
                    <a:cubicBezTo>
                      <a:pt x="66" y="54"/>
                      <a:pt x="0" y="105"/>
                      <a:pt x="4" y="192"/>
                    </a:cubicBezTo>
                    <a:close/>
                  </a:path>
                </a:pathLst>
              </a:custGeom>
              <a:solidFill>
                <a:srgbClr val="A4B5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" name="Oval 256">
                <a:extLst>
                  <a:ext uri="{FF2B5EF4-FFF2-40B4-BE49-F238E27FC236}">
                    <a16:creationId xmlns:a16="http://schemas.microsoft.com/office/drawing/2014/main" id="{1EC43E5C-94F3-4156-A1A5-CF168DD75C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51850" y="2154238"/>
                <a:ext cx="942975" cy="574675"/>
              </a:xfrm>
              <a:prstGeom prst="ellipse">
                <a:avLst/>
              </a:prstGeom>
              <a:solidFill>
                <a:srgbClr val="E9EF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" name="Freeform 257">
                <a:extLst>
                  <a:ext uri="{FF2B5EF4-FFF2-40B4-BE49-F238E27FC236}">
                    <a16:creationId xmlns:a16="http://schemas.microsoft.com/office/drawing/2014/main" id="{882A6E51-959C-4486-9916-BD6E10EB3A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64575" y="2271713"/>
                <a:ext cx="476250" cy="209550"/>
              </a:xfrm>
              <a:custGeom>
                <a:avLst/>
                <a:gdLst>
                  <a:gd name="T0" fmla="*/ 6 w 162"/>
                  <a:gd name="T1" fmla="*/ 48 h 71"/>
                  <a:gd name="T2" fmla="*/ 83 w 162"/>
                  <a:gd name="T3" fmla="*/ 3 h 71"/>
                  <a:gd name="T4" fmla="*/ 162 w 162"/>
                  <a:gd name="T5" fmla="*/ 48 h 71"/>
                  <a:gd name="T6" fmla="*/ 152 w 162"/>
                  <a:gd name="T7" fmla="*/ 71 h 71"/>
                  <a:gd name="T8" fmla="*/ 13 w 162"/>
                  <a:gd name="T9" fmla="*/ 71 h 71"/>
                  <a:gd name="T10" fmla="*/ 6 w 162"/>
                  <a:gd name="T11" fmla="*/ 48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2" h="71">
                    <a:moveTo>
                      <a:pt x="6" y="48"/>
                    </a:moveTo>
                    <a:cubicBezTo>
                      <a:pt x="6" y="48"/>
                      <a:pt x="23" y="1"/>
                      <a:pt x="83" y="3"/>
                    </a:cubicBezTo>
                    <a:cubicBezTo>
                      <a:pt x="83" y="3"/>
                      <a:pt x="144" y="0"/>
                      <a:pt x="162" y="48"/>
                    </a:cubicBezTo>
                    <a:cubicBezTo>
                      <a:pt x="162" y="48"/>
                      <a:pt x="162" y="61"/>
                      <a:pt x="152" y="71"/>
                    </a:cubicBezTo>
                    <a:cubicBezTo>
                      <a:pt x="152" y="71"/>
                      <a:pt x="89" y="22"/>
                      <a:pt x="13" y="71"/>
                    </a:cubicBezTo>
                    <a:cubicBezTo>
                      <a:pt x="13" y="71"/>
                      <a:pt x="0" y="58"/>
                      <a:pt x="6" y="48"/>
                    </a:cubicBezTo>
                    <a:close/>
                  </a:path>
                </a:pathLst>
              </a:custGeom>
              <a:solidFill>
                <a:srgbClr val="778A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" name="Freeform 258">
                <a:extLst>
                  <a:ext uri="{FF2B5EF4-FFF2-40B4-BE49-F238E27FC236}">
                    <a16:creationId xmlns:a16="http://schemas.microsoft.com/office/drawing/2014/main" id="{71FC6237-C37C-4525-AED4-036F78D7C0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02675" y="2327275"/>
                <a:ext cx="409575" cy="309563"/>
              </a:xfrm>
              <a:custGeom>
                <a:avLst/>
                <a:gdLst>
                  <a:gd name="T0" fmla="*/ 0 w 139"/>
                  <a:gd name="T1" fmla="*/ 52 h 105"/>
                  <a:gd name="T2" fmla="*/ 139 w 139"/>
                  <a:gd name="T3" fmla="*/ 52 h 105"/>
                  <a:gd name="T4" fmla="*/ 0 w 139"/>
                  <a:gd name="T5" fmla="*/ 52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9" h="105">
                    <a:moveTo>
                      <a:pt x="0" y="52"/>
                    </a:moveTo>
                    <a:cubicBezTo>
                      <a:pt x="0" y="52"/>
                      <a:pt x="67" y="105"/>
                      <a:pt x="139" y="52"/>
                    </a:cubicBezTo>
                    <a:cubicBezTo>
                      <a:pt x="139" y="52"/>
                      <a:pt x="73" y="0"/>
                      <a:pt x="0" y="52"/>
                    </a:cubicBezTo>
                    <a:close/>
                  </a:path>
                </a:pathLst>
              </a:custGeom>
              <a:solidFill>
                <a:srgbClr val="A0AC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" name="Freeform 259">
                <a:extLst>
                  <a:ext uri="{FF2B5EF4-FFF2-40B4-BE49-F238E27FC236}">
                    <a16:creationId xmlns:a16="http://schemas.microsoft.com/office/drawing/2014/main" id="{B9091527-27C0-4887-AA05-54B4982C0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3563" y="2974975"/>
                <a:ext cx="206375" cy="560388"/>
              </a:xfrm>
              <a:custGeom>
                <a:avLst/>
                <a:gdLst>
                  <a:gd name="T0" fmla="*/ 0 w 130"/>
                  <a:gd name="T1" fmla="*/ 0 h 353"/>
                  <a:gd name="T2" fmla="*/ 130 w 130"/>
                  <a:gd name="T3" fmla="*/ 49 h 353"/>
                  <a:gd name="T4" fmla="*/ 130 w 130"/>
                  <a:gd name="T5" fmla="*/ 353 h 353"/>
                  <a:gd name="T6" fmla="*/ 0 w 130"/>
                  <a:gd name="T7" fmla="*/ 280 h 353"/>
                  <a:gd name="T8" fmla="*/ 0 w 130"/>
                  <a:gd name="T9" fmla="*/ 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" h="353">
                    <a:moveTo>
                      <a:pt x="0" y="0"/>
                    </a:moveTo>
                    <a:lnTo>
                      <a:pt x="130" y="49"/>
                    </a:lnTo>
                    <a:lnTo>
                      <a:pt x="130" y="353"/>
                    </a:lnTo>
                    <a:lnTo>
                      <a:pt x="0" y="2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4B5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" name="Freeform 260">
                <a:extLst>
                  <a:ext uri="{FF2B5EF4-FFF2-40B4-BE49-F238E27FC236}">
                    <a16:creationId xmlns:a16="http://schemas.microsoft.com/office/drawing/2014/main" id="{7597F2E6-0C15-44A2-AF2B-9C4CA1C2D3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44076" y="2674938"/>
                <a:ext cx="174930" cy="642938"/>
              </a:xfrm>
              <a:custGeom>
                <a:avLst/>
                <a:gdLst>
                  <a:gd name="T0" fmla="*/ 0 w 108"/>
                  <a:gd name="T1" fmla="*/ 91 h 405"/>
                  <a:gd name="T2" fmla="*/ 108 w 108"/>
                  <a:gd name="T3" fmla="*/ 0 h 405"/>
                  <a:gd name="T4" fmla="*/ 108 w 108"/>
                  <a:gd name="T5" fmla="*/ 59 h 405"/>
                  <a:gd name="T6" fmla="*/ 77 w 108"/>
                  <a:gd name="T7" fmla="*/ 59 h 405"/>
                  <a:gd name="T8" fmla="*/ 77 w 108"/>
                  <a:gd name="T9" fmla="*/ 245 h 405"/>
                  <a:gd name="T10" fmla="*/ 56 w 108"/>
                  <a:gd name="T11" fmla="*/ 251 h 405"/>
                  <a:gd name="T12" fmla="*/ 56 w 108"/>
                  <a:gd name="T13" fmla="*/ 386 h 405"/>
                  <a:gd name="T14" fmla="*/ 0 w 108"/>
                  <a:gd name="T15" fmla="*/ 405 h 405"/>
                  <a:gd name="T16" fmla="*/ 0 w 108"/>
                  <a:gd name="T17" fmla="*/ 91 h 405"/>
                  <a:gd name="T18" fmla="*/ 0 w 108"/>
                  <a:gd name="T19" fmla="*/ 91 h 405"/>
                  <a:gd name="connsiteX0" fmla="*/ 0 w 10000"/>
                  <a:gd name="connsiteY0" fmla="*/ 2247 h 10000"/>
                  <a:gd name="connsiteX1" fmla="*/ 10000 w 10000"/>
                  <a:gd name="connsiteY1" fmla="*/ 0 h 10000"/>
                  <a:gd name="connsiteX2" fmla="*/ 10000 w 10000"/>
                  <a:gd name="connsiteY2" fmla="*/ 1457 h 10000"/>
                  <a:gd name="connsiteX3" fmla="*/ 7130 w 10000"/>
                  <a:gd name="connsiteY3" fmla="*/ 1457 h 10000"/>
                  <a:gd name="connsiteX4" fmla="*/ 8148 w 10000"/>
                  <a:gd name="connsiteY4" fmla="*/ 6646 h 10000"/>
                  <a:gd name="connsiteX5" fmla="*/ 5185 w 10000"/>
                  <a:gd name="connsiteY5" fmla="*/ 6198 h 10000"/>
                  <a:gd name="connsiteX6" fmla="*/ 5185 w 10000"/>
                  <a:gd name="connsiteY6" fmla="*/ 9531 h 10000"/>
                  <a:gd name="connsiteX7" fmla="*/ 0 w 10000"/>
                  <a:gd name="connsiteY7" fmla="*/ 10000 h 10000"/>
                  <a:gd name="connsiteX8" fmla="*/ 0 w 10000"/>
                  <a:gd name="connsiteY8" fmla="*/ 2247 h 10000"/>
                  <a:gd name="connsiteX9" fmla="*/ 0 w 10000"/>
                  <a:gd name="connsiteY9" fmla="*/ 2247 h 10000"/>
                  <a:gd name="connsiteX0" fmla="*/ 0 w 10000"/>
                  <a:gd name="connsiteY0" fmla="*/ 2247 h 10000"/>
                  <a:gd name="connsiteX1" fmla="*/ 10000 w 10000"/>
                  <a:gd name="connsiteY1" fmla="*/ 0 h 10000"/>
                  <a:gd name="connsiteX2" fmla="*/ 10000 w 10000"/>
                  <a:gd name="connsiteY2" fmla="*/ 1457 h 10000"/>
                  <a:gd name="connsiteX3" fmla="*/ 7130 w 10000"/>
                  <a:gd name="connsiteY3" fmla="*/ 1457 h 10000"/>
                  <a:gd name="connsiteX4" fmla="*/ 8148 w 10000"/>
                  <a:gd name="connsiteY4" fmla="*/ 6646 h 10000"/>
                  <a:gd name="connsiteX5" fmla="*/ 5388 w 10000"/>
                  <a:gd name="connsiteY5" fmla="*/ 6741 h 10000"/>
                  <a:gd name="connsiteX6" fmla="*/ 5185 w 10000"/>
                  <a:gd name="connsiteY6" fmla="*/ 9531 h 10000"/>
                  <a:gd name="connsiteX7" fmla="*/ 0 w 10000"/>
                  <a:gd name="connsiteY7" fmla="*/ 10000 h 10000"/>
                  <a:gd name="connsiteX8" fmla="*/ 0 w 10000"/>
                  <a:gd name="connsiteY8" fmla="*/ 2247 h 10000"/>
                  <a:gd name="connsiteX9" fmla="*/ 0 w 10000"/>
                  <a:gd name="connsiteY9" fmla="*/ 2247 h 10000"/>
                  <a:gd name="connsiteX0" fmla="*/ 0 w 10000"/>
                  <a:gd name="connsiteY0" fmla="*/ 2247 h 10000"/>
                  <a:gd name="connsiteX1" fmla="*/ 10000 w 10000"/>
                  <a:gd name="connsiteY1" fmla="*/ 0 h 10000"/>
                  <a:gd name="connsiteX2" fmla="*/ 10000 w 10000"/>
                  <a:gd name="connsiteY2" fmla="*/ 1457 h 10000"/>
                  <a:gd name="connsiteX3" fmla="*/ 7130 w 10000"/>
                  <a:gd name="connsiteY3" fmla="*/ 1457 h 10000"/>
                  <a:gd name="connsiteX4" fmla="*/ 8148 w 10000"/>
                  <a:gd name="connsiteY4" fmla="*/ 6646 h 10000"/>
                  <a:gd name="connsiteX5" fmla="*/ 5185 w 10000"/>
                  <a:gd name="connsiteY5" fmla="*/ 7229 h 10000"/>
                  <a:gd name="connsiteX6" fmla="*/ 5185 w 10000"/>
                  <a:gd name="connsiteY6" fmla="*/ 9531 h 10000"/>
                  <a:gd name="connsiteX7" fmla="*/ 0 w 10000"/>
                  <a:gd name="connsiteY7" fmla="*/ 10000 h 10000"/>
                  <a:gd name="connsiteX8" fmla="*/ 0 w 10000"/>
                  <a:gd name="connsiteY8" fmla="*/ 2247 h 10000"/>
                  <a:gd name="connsiteX9" fmla="*/ 0 w 10000"/>
                  <a:gd name="connsiteY9" fmla="*/ 2247 h 10000"/>
                  <a:gd name="connsiteX0" fmla="*/ 0 w 10000"/>
                  <a:gd name="connsiteY0" fmla="*/ 2247 h 10000"/>
                  <a:gd name="connsiteX1" fmla="*/ 10000 w 10000"/>
                  <a:gd name="connsiteY1" fmla="*/ 0 h 10000"/>
                  <a:gd name="connsiteX2" fmla="*/ 10000 w 10000"/>
                  <a:gd name="connsiteY2" fmla="*/ 1457 h 10000"/>
                  <a:gd name="connsiteX3" fmla="*/ 7537 w 10000"/>
                  <a:gd name="connsiteY3" fmla="*/ 2705 h 10000"/>
                  <a:gd name="connsiteX4" fmla="*/ 8148 w 10000"/>
                  <a:gd name="connsiteY4" fmla="*/ 6646 h 10000"/>
                  <a:gd name="connsiteX5" fmla="*/ 5185 w 10000"/>
                  <a:gd name="connsiteY5" fmla="*/ 7229 h 10000"/>
                  <a:gd name="connsiteX6" fmla="*/ 5185 w 10000"/>
                  <a:gd name="connsiteY6" fmla="*/ 9531 h 10000"/>
                  <a:gd name="connsiteX7" fmla="*/ 0 w 10000"/>
                  <a:gd name="connsiteY7" fmla="*/ 10000 h 10000"/>
                  <a:gd name="connsiteX8" fmla="*/ 0 w 10000"/>
                  <a:gd name="connsiteY8" fmla="*/ 2247 h 10000"/>
                  <a:gd name="connsiteX9" fmla="*/ 0 w 10000"/>
                  <a:gd name="connsiteY9" fmla="*/ 2247 h 10000"/>
                  <a:gd name="connsiteX0" fmla="*/ 0 w 10814"/>
                  <a:gd name="connsiteY0" fmla="*/ 2247 h 10000"/>
                  <a:gd name="connsiteX1" fmla="*/ 10000 w 10814"/>
                  <a:gd name="connsiteY1" fmla="*/ 0 h 10000"/>
                  <a:gd name="connsiteX2" fmla="*/ 10814 w 10814"/>
                  <a:gd name="connsiteY2" fmla="*/ 4333 h 10000"/>
                  <a:gd name="connsiteX3" fmla="*/ 7537 w 10814"/>
                  <a:gd name="connsiteY3" fmla="*/ 2705 h 10000"/>
                  <a:gd name="connsiteX4" fmla="*/ 8148 w 10814"/>
                  <a:gd name="connsiteY4" fmla="*/ 6646 h 10000"/>
                  <a:gd name="connsiteX5" fmla="*/ 5185 w 10814"/>
                  <a:gd name="connsiteY5" fmla="*/ 7229 h 10000"/>
                  <a:gd name="connsiteX6" fmla="*/ 5185 w 10814"/>
                  <a:gd name="connsiteY6" fmla="*/ 9531 h 10000"/>
                  <a:gd name="connsiteX7" fmla="*/ 0 w 10814"/>
                  <a:gd name="connsiteY7" fmla="*/ 10000 h 10000"/>
                  <a:gd name="connsiteX8" fmla="*/ 0 w 10814"/>
                  <a:gd name="connsiteY8" fmla="*/ 2247 h 10000"/>
                  <a:gd name="connsiteX9" fmla="*/ 0 w 10814"/>
                  <a:gd name="connsiteY9" fmla="*/ 2247 h 10000"/>
                  <a:gd name="connsiteX0" fmla="*/ 0 w 10814"/>
                  <a:gd name="connsiteY0" fmla="*/ 2247 h 10000"/>
                  <a:gd name="connsiteX1" fmla="*/ 10000 w 10814"/>
                  <a:gd name="connsiteY1" fmla="*/ 0 h 10000"/>
                  <a:gd name="connsiteX2" fmla="*/ 10814 w 10814"/>
                  <a:gd name="connsiteY2" fmla="*/ 4333 h 10000"/>
                  <a:gd name="connsiteX3" fmla="*/ 8961 w 10814"/>
                  <a:gd name="connsiteY3" fmla="*/ 5418 h 10000"/>
                  <a:gd name="connsiteX4" fmla="*/ 8148 w 10814"/>
                  <a:gd name="connsiteY4" fmla="*/ 6646 h 10000"/>
                  <a:gd name="connsiteX5" fmla="*/ 5185 w 10814"/>
                  <a:gd name="connsiteY5" fmla="*/ 7229 h 10000"/>
                  <a:gd name="connsiteX6" fmla="*/ 5185 w 10814"/>
                  <a:gd name="connsiteY6" fmla="*/ 9531 h 10000"/>
                  <a:gd name="connsiteX7" fmla="*/ 0 w 10814"/>
                  <a:gd name="connsiteY7" fmla="*/ 10000 h 10000"/>
                  <a:gd name="connsiteX8" fmla="*/ 0 w 10814"/>
                  <a:gd name="connsiteY8" fmla="*/ 2247 h 10000"/>
                  <a:gd name="connsiteX9" fmla="*/ 0 w 10814"/>
                  <a:gd name="connsiteY9" fmla="*/ 2247 h 10000"/>
                  <a:gd name="connsiteX0" fmla="*/ 0 w 10203"/>
                  <a:gd name="connsiteY0" fmla="*/ 2247 h 10000"/>
                  <a:gd name="connsiteX1" fmla="*/ 10000 w 10203"/>
                  <a:gd name="connsiteY1" fmla="*/ 0 h 10000"/>
                  <a:gd name="connsiteX2" fmla="*/ 10203 w 10203"/>
                  <a:gd name="connsiteY2" fmla="*/ 4333 h 10000"/>
                  <a:gd name="connsiteX3" fmla="*/ 8961 w 10203"/>
                  <a:gd name="connsiteY3" fmla="*/ 5418 h 10000"/>
                  <a:gd name="connsiteX4" fmla="*/ 8148 w 10203"/>
                  <a:gd name="connsiteY4" fmla="*/ 6646 h 10000"/>
                  <a:gd name="connsiteX5" fmla="*/ 5185 w 10203"/>
                  <a:gd name="connsiteY5" fmla="*/ 7229 h 10000"/>
                  <a:gd name="connsiteX6" fmla="*/ 5185 w 10203"/>
                  <a:gd name="connsiteY6" fmla="*/ 9531 h 10000"/>
                  <a:gd name="connsiteX7" fmla="*/ 0 w 10203"/>
                  <a:gd name="connsiteY7" fmla="*/ 10000 h 10000"/>
                  <a:gd name="connsiteX8" fmla="*/ 0 w 10203"/>
                  <a:gd name="connsiteY8" fmla="*/ 2247 h 10000"/>
                  <a:gd name="connsiteX9" fmla="*/ 0 w 10203"/>
                  <a:gd name="connsiteY9" fmla="*/ 2247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203" h="10000">
                    <a:moveTo>
                      <a:pt x="0" y="2247"/>
                    </a:moveTo>
                    <a:lnTo>
                      <a:pt x="10000" y="0"/>
                    </a:lnTo>
                    <a:cubicBezTo>
                      <a:pt x="10068" y="1444"/>
                      <a:pt x="10135" y="2889"/>
                      <a:pt x="10203" y="4333"/>
                    </a:cubicBezTo>
                    <a:lnTo>
                      <a:pt x="8961" y="5418"/>
                    </a:lnTo>
                    <a:lnTo>
                      <a:pt x="8148" y="6646"/>
                    </a:lnTo>
                    <a:lnTo>
                      <a:pt x="5185" y="7229"/>
                    </a:lnTo>
                    <a:cubicBezTo>
                      <a:pt x="5117" y="8159"/>
                      <a:pt x="5253" y="8601"/>
                      <a:pt x="5185" y="9531"/>
                    </a:cubicBezTo>
                    <a:lnTo>
                      <a:pt x="0" y="10000"/>
                    </a:lnTo>
                    <a:lnTo>
                      <a:pt x="0" y="2247"/>
                    </a:lnTo>
                    <a:lnTo>
                      <a:pt x="0" y="2247"/>
                    </a:lnTo>
                    <a:close/>
                  </a:path>
                </a:pathLst>
              </a:custGeom>
              <a:solidFill>
                <a:srgbClr val="A1B1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" name="Freeform 261">
                <a:extLst>
                  <a:ext uri="{FF2B5EF4-FFF2-40B4-BE49-F238E27FC236}">
                    <a16:creationId xmlns:a16="http://schemas.microsoft.com/office/drawing/2014/main" id="{ADE7D71C-17D5-49D0-A5FC-BAC1B35C3E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44075" y="2674938"/>
                <a:ext cx="171450" cy="642938"/>
              </a:xfrm>
              <a:custGeom>
                <a:avLst/>
                <a:gdLst>
                  <a:gd name="T0" fmla="*/ 0 w 108"/>
                  <a:gd name="T1" fmla="*/ 91 h 405"/>
                  <a:gd name="T2" fmla="*/ 108 w 108"/>
                  <a:gd name="T3" fmla="*/ 0 h 405"/>
                  <a:gd name="T4" fmla="*/ 108 w 108"/>
                  <a:gd name="T5" fmla="*/ 59 h 405"/>
                  <a:gd name="T6" fmla="*/ 77 w 108"/>
                  <a:gd name="T7" fmla="*/ 59 h 405"/>
                  <a:gd name="T8" fmla="*/ 77 w 108"/>
                  <a:gd name="T9" fmla="*/ 245 h 405"/>
                  <a:gd name="T10" fmla="*/ 56 w 108"/>
                  <a:gd name="T11" fmla="*/ 251 h 405"/>
                  <a:gd name="T12" fmla="*/ 56 w 108"/>
                  <a:gd name="T13" fmla="*/ 386 h 405"/>
                  <a:gd name="T14" fmla="*/ 0 w 108"/>
                  <a:gd name="T15" fmla="*/ 405 h 405"/>
                  <a:gd name="T16" fmla="*/ 0 w 108"/>
                  <a:gd name="T17" fmla="*/ 91 h 405"/>
                  <a:gd name="T18" fmla="*/ 0 w 108"/>
                  <a:gd name="T19" fmla="*/ 91 h 4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8" h="405">
                    <a:moveTo>
                      <a:pt x="0" y="91"/>
                    </a:moveTo>
                    <a:lnTo>
                      <a:pt x="108" y="0"/>
                    </a:lnTo>
                    <a:lnTo>
                      <a:pt x="108" y="59"/>
                    </a:lnTo>
                    <a:lnTo>
                      <a:pt x="77" y="59"/>
                    </a:lnTo>
                    <a:lnTo>
                      <a:pt x="77" y="245"/>
                    </a:lnTo>
                    <a:lnTo>
                      <a:pt x="56" y="251"/>
                    </a:lnTo>
                    <a:lnTo>
                      <a:pt x="56" y="386"/>
                    </a:lnTo>
                    <a:lnTo>
                      <a:pt x="0" y="405"/>
                    </a:lnTo>
                    <a:lnTo>
                      <a:pt x="0" y="91"/>
                    </a:lnTo>
                    <a:lnTo>
                      <a:pt x="0" y="9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7" name="Freeform 262">
                <a:extLst>
                  <a:ext uri="{FF2B5EF4-FFF2-40B4-BE49-F238E27FC236}">
                    <a16:creationId xmlns:a16="http://schemas.microsoft.com/office/drawing/2014/main" id="{93DCED80-90BE-4C1C-A702-F3D707473F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89938" y="2911586"/>
                <a:ext cx="312739" cy="698500"/>
              </a:xfrm>
              <a:custGeom>
                <a:avLst/>
                <a:gdLst>
                  <a:gd name="T0" fmla="*/ 0 w 197"/>
                  <a:gd name="T1" fmla="*/ 86 h 440"/>
                  <a:gd name="T2" fmla="*/ 50 w 197"/>
                  <a:gd name="T3" fmla="*/ 0 h 440"/>
                  <a:gd name="T4" fmla="*/ 173 w 197"/>
                  <a:gd name="T5" fmla="*/ 23 h 440"/>
                  <a:gd name="T6" fmla="*/ 191 w 197"/>
                  <a:gd name="T7" fmla="*/ 113 h 440"/>
                  <a:gd name="T8" fmla="*/ 197 w 197"/>
                  <a:gd name="T9" fmla="*/ 440 h 440"/>
                  <a:gd name="T10" fmla="*/ 149 w 197"/>
                  <a:gd name="T11" fmla="*/ 338 h 440"/>
                  <a:gd name="T12" fmla="*/ 98 w 197"/>
                  <a:gd name="T13" fmla="*/ 338 h 440"/>
                  <a:gd name="T14" fmla="*/ 0 w 197"/>
                  <a:gd name="T15" fmla="*/ 390 h 440"/>
                  <a:gd name="T16" fmla="*/ 0 w 197"/>
                  <a:gd name="T17" fmla="*/ 86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7" h="440">
                    <a:moveTo>
                      <a:pt x="0" y="86"/>
                    </a:moveTo>
                    <a:lnTo>
                      <a:pt x="50" y="0"/>
                    </a:lnTo>
                    <a:lnTo>
                      <a:pt x="173" y="23"/>
                    </a:lnTo>
                    <a:lnTo>
                      <a:pt x="191" y="113"/>
                    </a:lnTo>
                    <a:lnTo>
                      <a:pt x="197" y="440"/>
                    </a:lnTo>
                    <a:lnTo>
                      <a:pt x="149" y="338"/>
                    </a:lnTo>
                    <a:lnTo>
                      <a:pt x="98" y="338"/>
                    </a:lnTo>
                    <a:lnTo>
                      <a:pt x="0" y="39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7B8E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8" name="Freeform 263">
                <a:extLst>
                  <a:ext uri="{FF2B5EF4-FFF2-40B4-BE49-F238E27FC236}">
                    <a16:creationId xmlns:a16="http://schemas.microsoft.com/office/drawing/2014/main" id="{702F2736-0914-4EF7-8BB2-CD6B0B6BB5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93150" y="3095625"/>
                <a:ext cx="271463" cy="519113"/>
              </a:xfrm>
              <a:custGeom>
                <a:avLst/>
                <a:gdLst>
                  <a:gd name="T0" fmla="*/ 0 w 171"/>
                  <a:gd name="T1" fmla="*/ 0 h 327"/>
                  <a:gd name="T2" fmla="*/ 171 w 171"/>
                  <a:gd name="T3" fmla="*/ 0 h 327"/>
                  <a:gd name="T4" fmla="*/ 171 w 171"/>
                  <a:gd name="T5" fmla="*/ 327 h 327"/>
                  <a:gd name="T6" fmla="*/ 6 w 171"/>
                  <a:gd name="T7" fmla="*/ 327 h 327"/>
                  <a:gd name="T8" fmla="*/ 0 w 171"/>
                  <a:gd name="T9" fmla="*/ 0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1" h="327">
                    <a:moveTo>
                      <a:pt x="0" y="0"/>
                    </a:moveTo>
                    <a:lnTo>
                      <a:pt x="171" y="0"/>
                    </a:lnTo>
                    <a:lnTo>
                      <a:pt x="171" y="327"/>
                    </a:lnTo>
                    <a:lnTo>
                      <a:pt x="6" y="3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4B5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9" name="Freeform 264">
                <a:extLst>
                  <a:ext uri="{FF2B5EF4-FFF2-40B4-BE49-F238E27FC236}">
                    <a16:creationId xmlns:a16="http://schemas.microsoft.com/office/drawing/2014/main" id="{80D9842B-1358-40B4-9AAF-C736351728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64612" y="2906742"/>
                <a:ext cx="309563" cy="703344"/>
              </a:xfrm>
              <a:custGeom>
                <a:avLst/>
                <a:gdLst>
                  <a:gd name="T0" fmla="*/ 0 w 195"/>
                  <a:gd name="T1" fmla="*/ 113 h 440"/>
                  <a:gd name="T2" fmla="*/ 24 w 195"/>
                  <a:gd name="T3" fmla="*/ 8 h 440"/>
                  <a:gd name="T4" fmla="*/ 122 w 195"/>
                  <a:gd name="T5" fmla="*/ 0 h 440"/>
                  <a:gd name="T6" fmla="*/ 195 w 195"/>
                  <a:gd name="T7" fmla="*/ 82 h 440"/>
                  <a:gd name="T8" fmla="*/ 195 w 195"/>
                  <a:gd name="T9" fmla="*/ 421 h 440"/>
                  <a:gd name="T10" fmla="*/ 132 w 195"/>
                  <a:gd name="T11" fmla="*/ 338 h 440"/>
                  <a:gd name="T12" fmla="*/ 76 w 195"/>
                  <a:gd name="T13" fmla="*/ 338 h 440"/>
                  <a:gd name="T14" fmla="*/ 0 w 195"/>
                  <a:gd name="T15" fmla="*/ 440 h 440"/>
                  <a:gd name="T16" fmla="*/ 0 w 195"/>
                  <a:gd name="T17" fmla="*/ 113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5" h="440">
                    <a:moveTo>
                      <a:pt x="0" y="113"/>
                    </a:moveTo>
                    <a:lnTo>
                      <a:pt x="24" y="8"/>
                    </a:lnTo>
                    <a:lnTo>
                      <a:pt x="122" y="0"/>
                    </a:lnTo>
                    <a:lnTo>
                      <a:pt x="195" y="82"/>
                    </a:lnTo>
                    <a:lnTo>
                      <a:pt x="195" y="421"/>
                    </a:lnTo>
                    <a:lnTo>
                      <a:pt x="132" y="338"/>
                    </a:lnTo>
                    <a:lnTo>
                      <a:pt x="76" y="338"/>
                    </a:lnTo>
                    <a:lnTo>
                      <a:pt x="0" y="440"/>
                    </a:ln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7B8E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0" name="Freeform 265">
                <a:extLst>
                  <a:ext uri="{FF2B5EF4-FFF2-40B4-BE49-F238E27FC236}">
                    <a16:creationId xmlns:a16="http://schemas.microsoft.com/office/drawing/2014/main" id="{006D6145-3A58-4D50-A631-1A7CFD106D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74174" y="2961001"/>
                <a:ext cx="241300" cy="627064"/>
              </a:xfrm>
              <a:custGeom>
                <a:avLst/>
                <a:gdLst>
                  <a:gd name="T0" fmla="*/ 0 w 152"/>
                  <a:gd name="T1" fmla="*/ 50 h 389"/>
                  <a:gd name="T2" fmla="*/ 152 w 152"/>
                  <a:gd name="T3" fmla="*/ 0 h 389"/>
                  <a:gd name="T4" fmla="*/ 152 w 152"/>
                  <a:gd name="T5" fmla="*/ 334 h 389"/>
                  <a:gd name="T6" fmla="*/ 0 w 152"/>
                  <a:gd name="T7" fmla="*/ 389 h 389"/>
                  <a:gd name="T8" fmla="*/ 0 w 152"/>
                  <a:gd name="T9" fmla="*/ 50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389">
                    <a:moveTo>
                      <a:pt x="0" y="50"/>
                    </a:moveTo>
                    <a:lnTo>
                      <a:pt x="152" y="0"/>
                    </a:lnTo>
                    <a:lnTo>
                      <a:pt x="152" y="334"/>
                    </a:lnTo>
                    <a:lnTo>
                      <a:pt x="0" y="389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A1B1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1" name="Freeform 266">
                <a:extLst>
                  <a:ext uri="{FF2B5EF4-FFF2-40B4-BE49-F238E27FC236}">
                    <a16:creationId xmlns:a16="http://schemas.microsoft.com/office/drawing/2014/main" id="{89119AE7-1933-4ED9-B9A3-7FC86649DC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32620" y="2725455"/>
                <a:ext cx="311455" cy="771808"/>
              </a:xfrm>
              <a:custGeom>
                <a:avLst/>
                <a:gdLst>
                  <a:gd name="T0" fmla="*/ 50 w 194"/>
                  <a:gd name="T1" fmla="*/ 150 h 484"/>
                  <a:gd name="T2" fmla="*/ 0 w 194"/>
                  <a:gd name="T3" fmla="*/ 51 h 484"/>
                  <a:gd name="T4" fmla="*/ 72 w 194"/>
                  <a:gd name="T5" fmla="*/ 0 h 484"/>
                  <a:gd name="T6" fmla="*/ 194 w 194"/>
                  <a:gd name="T7" fmla="*/ 57 h 484"/>
                  <a:gd name="T8" fmla="*/ 194 w 194"/>
                  <a:gd name="T9" fmla="*/ 371 h 484"/>
                  <a:gd name="T10" fmla="*/ 124 w 194"/>
                  <a:gd name="T11" fmla="*/ 352 h 484"/>
                  <a:gd name="T12" fmla="*/ 78 w 194"/>
                  <a:gd name="T13" fmla="*/ 398 h 484"/>
                  <a:gd name="T14" fmla="*/ 50 w 194"/>
                  <a:gd name="T15" fmla="*/ 484 h 484"/>
                  <a:gd name="T16" fmla="*/ 50 w 194"/>
                  <a:gd name="T17" fmla="*/ 150 h 484"/>
                  <a:gd name="connsiteX0" fmla="*/ 2577 w 10000"/>
                  <a:gd name="connsiteY0" fmla="*/ 3144 h 10045"/>
                  <a:gd name="connsiteX1" fmla="*/ 0 w 10000"/>
                  <a:gd name="connsiteY1" fmla="*/ 1099 h 10045"/>
                  <a:gd name="connsiteX2" fmla="*/ 3598 w 10000"/>
                  <a:gd name="connsiteY2" fmla="*/ 0 h 10045"/>
                  <a:gd name="connsiteX3" fmla="*/ 10000 w 10000"/>
                  <a:gd name="connsiteY3" fmla="*/ 1223 h 10045"/>
                  <a:gd name="connsiteX4" fmla="*/ 10000 w 10000"/>
                  <a:gd name="connsiteY4" fmla="*/ 7710 h 10045"/>
                  <a:gd name="connsiteX5" fmla="*/ 6392 w 10000"/>
                  <a:gd name="connsiteY5" fmla="*/ 7318 h 10045"/>
                  <a:gd name="connsiteX6" fmla="*/ 4021 w 10000"/>
                  <a:gd name="connsiteY6" fmla="*/ 8268 h 10045"/>
                  <a:gd name="connsiteX7" fmla="*/ 2577 w 10000"/>
                  <a:gd name="connsiteY7" fmla="*/ 10045 h 10045"/>
                  <a:gd name="connsiteX8" fmla="*/ 2577 w 10000"/>
                  <a:gd name="connsiteY8" fmla="*/ 3144 h 10045"/>
                  <a:gd name="connsiteX0" fmla="*/ 2690 w 10113"/>
                  <a:gd name="connsiteY0" fmla="*/ 3144 h 10045"/>
                  <a:gd name="connsiteX1" fmla="*/ 0 w 10113"/>
                  <a:gd name="connsiteY1" fmla="*/ 1008 h 10045"/>
                  <a:gd name="connsiteX2" fmla="*/ 3711 w 10113"/>
                  <a:gd name="connsiteY2" fmla="*/ 0 h 10045"/>
                  <a:gd name="connsiteX3" fmla="*/ 10113 w 10113"/>
                  <a:gd name="connsiteY3" fmla="*/ 1223 h 10045"/>
                  <a:gd name="connsiteX4" fmla="*/ 10113 w 10113"/>
                  <a:gd name="connsiteY4" fmla="*/ 7710 h 10045"/>
                  <a:gd name="connsiteX5" fmla="*/ 6505 w 10113"/>
                  <a:gd name="connsiteY5" fmla="*/ 7318 h 10045"/>
                  <a:gd name="connsiteX6" fmla="*/ 4134 w 10113"/>
                  <a:gd name="connsiteY6" fmla="*/ 8268 h 10045"/>
                  <a:gd name="connsiteX7" fmla="*/ 2690 w 10113"/>
                  <a:gd name="connsiteY7" fmla="*/ 10045 h 10045"/>
                  <a:gd name="connsiteX8" fmla="*/ 2690 w 10113"/>
                  <a:gd name="connsiteY8" fmla="*/ 3144 h 10045"/>
                  <a:gd name="connsiteX0" fmla="*/ 2577 w 10113"/>
                  <a:gd name="connsiteY0" fmla="*/ 3189 h 10045"/>
                  <a:gd name="connsiteX1" fmla="*/ 0 w 10113"/>
                  <a:gd name="connsiteY1" fmla="*/ 1008 h 10045"/>
                  <a:gd name="connsiteX2" fmla="*/ 3711 w 10113"/>
                  <a:gd name="connsiteY2" fmla="*/ 0 h 10045"/>
                  <a:gd name="connsiteX3" fmla="*/ 10113 w 10113"/>
                  <a:gd name="connsiteY3" fmla="*/ 1223 h 10045"/>
                  <a:gd name="connsiteX4" fmla="*/ 10113 w 10113"/>
                  <a:gd name="connsiteY4" fmla="*/ 7710 h 10045"/>
                  <a:gd name="connsiteX5" fmla="*/ 6505 w 10113"/>
                  <a:gd name="connsiteY5" fmla="*/ 7318 h 10045"/>
                  <a:gd name="connsiteX6" fmla="*/ 4134 w 10113"/>
                  <a:gd name="connsiteY6" fmla="*/ 8268 h 10045"/>
                  <a:gd name="connsiteX7" fmla="*/ 2690 w 10113"/>
                  <a:gd name="connsiteY7" fmla="*/ 10045 h 10045"/>
                  <a:gd name="connsiteX8" fmla="*/ 2577 w 10113"/>
                  <a:gd name="connsiteY8" fmla="*/ 3189 h 10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13" h="10045">
                    <a:moveTo>
                      <a:pt x="2577" y="3189"/>
                    </a:moveTo>
                    <a:lnTo>
                      <a:pt x="0" y="1008"/>
                    </a:lnTo>
                    <a:lnTo>
                      <a:pt x="3711" y="0"/>
                    </a:lnTo>
                    <a:lnTo>
                      <a:pt x="10113" y="1223"/>
                    </a:lnTo>
                    <a:lnTo>
                      <a:pt x="10113" y="7710"/>
                    </a:lnTo>
                    <a:lnTo>
                      <a:pt x="6505" y="7318"/>
                    </a:lnTo>
                    <a:lnTo>
                      <a:pt x="4134" y="8268"/>
                    </a:lnTo>
                    <a:lnTo>
                      <a:pt x="2690" y="10045"/>
                    </a:lnTo>
                    <a:cubicBezTo>
                      <a:pt x="2652" y="7760"/>
                      <a:pt x="2615" y="5474"/>
                      <a:pt x="2577" y="3189"/>
                    </a:cubicBezTo>
                    <a:close/>
                  </a:path>
                </a:pathLst>
              </a:custGeom>
              <a:solidFill>
                <a:srgbClr val="7B8E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2" name="Freeform 267">
                <a:extLst>
                  <a:ext uri="{FF2B5EF4-FFF2-40B4-BE49-F238E27FC236}">
                    <a16:creationId xmlns:a16="http://schemas.microsoft.com/office/drawing/2014/main" id="{D184298E-E4A0-4ADA-917D-D028235F05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59725" y="2760663"/>
                <a:ext cx="295275" cy="658813"/>
              </a:xfrm>
              <a:custGeom>
                <a:avLst/>
                <a:gdLst>
                  <a:gd name="T0" fmla="*/ 186 w 186"/>
                  <a:gd name="T1" fmla="*/ 48 h 415"/>
                  <a:gd name="T2" fmla="*/ 112 w 186"/>
                  <a:gd name="T3" fmla="*/ 0 h 415"/>
                  <a:gd name="T4" fmla="*/ 0 w 186"/>
                  <a:gd name="T5" fmla="*/ 54 h 415"/>
                  <a:gd name="T6" fmla="*/ 0 w 186"/>
                  <a:gd name="T7" fmla="*/ 135 h 415"/>
                  <a:gd name="T8" fmla="*/ 74 w 186"/>
                  <a:gd name="T9" fmla="*/ 146 h 415"/>
                  <a:gd name="T10" fmla="*/ 74 w 186"/>
                  <a:gd name="T11" fmla="*/ 328 h 415"/>
                  <a:gd name="T12" fmla="*/ 95 w 186"/>
                  <a:gd name="T13" fmla="*/ 339 h 415"/>
                  <a:gd name="T14" fmla="*/ 108 w 186"/>
                  <a:gd name="T15" fmla="*/ 347 h 415"/>
                  <a:gd name="T16" fmla="*/ 141 w 186"/>
                  <a:gd name="T17" fmla="*/ 415 h 415"/>
                  <a:gd name="T18" fmla="*/ 141 w 186"/>
                  <a:gd name="T19" fmla="*/ 135 h 415"/>
                  <a:gd name="T20" fmla="*/ 186 w 186"/>
                  <a:gd name="T21" fmla="*/ 48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6" h="415">
                    <a:moveTo>
                      <a:pt x="186" y="48"/>
                    </a:moveTo>
                    <a:lnTo>
                      <a:pt x="112" y="0"/>
                    </a:lnTo>
                    <a:lnTo>
                      <a:pt x="0" y="54"/>
                    </a:lnTo>
                    <a:lnTo>
                      <a:pt x="0" y="135"/>
                    </a:lnTo>
                    <a:lnTo>
                      <a:pt x="74" y="146"/>
                    </a:lnTo>
                    <a:lnTo>
                      <a:pt x="74" y="328"/>
                    </a:lnTo>
                    <a:lnTo>
                      <a:pt x="95" y="339"/>
                    </a:lnTo>
                    <a:lnTo>
                      <a:pt x="108" y="347"/>
                    </a:lnTo>
                    <a:lnTo>
                      <a:pt x="141" y="415"/>
                    </a:lnTo>
                    <a:lnTo>
                      <a:pt x="141" y="135"/>
                    </a:lnTo>
                    <a:lnTo>
                      <a:pt x="186" y="48"/>
                    </a:lnTo>
                    <a:close/>
                  </a:path>
                </a:pathLst>
              </a:custGeom>
              <a:solidFill>
                <a:srgbClr val="687A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3" name="Freeform 268">
                <a:extLst>
                  <a:ext uri="{FF2B5EF4-FFF2-40B4-BE49-F238E27FC236}">
                    <a16:creationId xmlns:a16="http://schemas.microsoft.com/office/drawing/2014/main" id="{DE742CAC-854E-4F61-8382-4AC5913E35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44076" y="2474916"/>
                <a:ext cx="270843" cy="478594"/>
              </a:xfrm>
              <a:custGeom>
                <a:avLst/>
                <a:gdLst>
                  <a:gd name="T0" fmla="*/ 30 w 171"/>
                  <a:gd name="T1" fmla="*/ 0 h 185"/>
                  <a:gd name="T2" fmla="*/ 0 w 171"/>
                  <a:gd name="T3" fmla="*/ 57 h 185"/>
                  <a:gd name="T4" fmla="*/ 108 w 171"/>
                  <a:gd name="T5" fmla="*/ 126 h 185"/>
                  <a:gd name="T6" fmla="*/ 108 w 171"/>
                  <a:gd name="T7" fmla="*/ 185 h 185"/>
                  <a:gd name="T8" fmla="*/ 136 w 171"/>
                  <a:gd name="T9" fmla="*/ 185 h 185"/>
                  <a:gd name="T10" fmla="*/ 138 w 171"/>
                  <a:gd name="T11" fmla="*/ 91 h 185"/>
                  <a:gd name="T12" fmla="*/ 171 w 171"/>
                  <a:gd name="T13" fmla="*/ 46 h 185"/>
                  <a:gd name="T14" fmla="*/ 169 w 171"/>
                  <a:gd name="T15" fmla="*/ 0 h 185"/>
                  <a:gd name="T16" fmla="*/ 30 w 171"/>
                  <a:gd name="T17" fmla="*/ 0 h 185"/>
                  <a:gd name="connsiteX0" fmla="*/ 1754 w 10000"/>
                  <a:gd name="connsiteY0" fmla="*/ 0 h 14871"/>
                  <a:gd name="connsiteX1" fmla="*/ 0 w 10000"/>
                  <a:gd name="connsiteY1" fmla="*/ 3081 h 14871"/>
                  <a:gd name="connsiteX2" fmla="*/ 6316 w 10000"/>
                  <a:gd name="connsiteY2" fmla="*/ 6811 h 14871"/>
                  <a:gd name="connsiteX3" fmla="*/ 6316 w 10000"/>
                  <a:gd name="connsiteY3" fmla="*/ 10000 h 14871"/>
                  <a:gd name="connsiteX4" fmla="*/ 8339 w 10000"/>
                  <a:gd name="connsiteY4" fmla="*/ 14871 h 14871"/>
                  <a:gd name="connsiteX5" fmla="*/ 8070 w 10000"/>
                  <a:gd name="connsiteY5" fmla="*/ 4919 h 14871"/>
                  <a:gd name="connsiteX6" fmla="*/ 10000 w 10000"/>
                  <a:gd name="connsiteY6" fmla="*/ 2486 h 14871"/>
                  <a:gd name="connsiteX7" fmla="*/ 9883 w 10000"/>
                  <a:gd name="connsiteY7" fmla="*/ 0 h 14871"/>
                  <a:gd name="connsiteX8" fmla="*/ 1754 w 10000"/>
                  <a:gd name="connsiteY8" fmla="*/ 0 h 14871"/>
                  <a:gd name="connsiteX0" fmla="*/ 1754 w 10257"/>
                  <a:gd name="connsiteY0" fmla="*/ 0 h 15079"/>
                  <a:gd name="connsiteX1" fmla="*/ 0 w 10257"/>
                  <a:gd name="connsiteY1" fmla="*/ 3081 h 15079"/>
                  <a:gd name="connsiteX2" fmla="*/ 6316 w 10257"/>
                  <a:gd name="connsiteY2" fmla="*/ 6811 h 15079"/>
                  <a:gd name="connsiteX3" fmla="*/ 6316 w 10257"/>
                  <a:gd name="connsiteY3" fmla="*/ 10000 h 15079"/>
                  <a:gd name="connsiteX4" fmla="*/ 8339 w 10257"/>
                  <a:gd name="connsiteY4" fmla="*/ 14871 h 15079"/>
                  <a:gd name="connsiteX5" fmla="*/ 8070 w 10257"/>
                  <a:gd name="connsiteY5" fmla="*/ 4919 h 15079"/>
                  <a:gd name="connsiteX6" fmla="*/ 10257 w 10257"/>
                  <a:gd name="connsiteY6" fmla="*/ 15079 h 15079"/>
                  <a:gd name="connsiteX7" fmla="*/ 9883 w 10257"/>
                  <a:gd name="connsiteY7" fmla="*/ 0 h 15079"/>
                  <a:gd name="connsiteX8" fmla="*/ 1754 w 10257"/>
                  <a:gd name="connsiteY8" fmla="*/ 0 h 15079"/>
                  <a:gd name="connsiteX0" fmla="*/ 1754 w 10257"/>
                  <a:gd name="connsiteY0" fmla="*/ 0 h 15643"/>
                  <a:gd name="connsiteX1" fmla="*/ 0 w 10257"/>
                  <a:gd name="connsiteY1" fmla="*/ 3081 h 15643"/>
                  <a:gd name="connsiteX2" fmla="*/ 6316 w 10257"/>
                  <a:gd name="connsiteY2" fmla="*/ 6811 h 15643"/>
                  <a:gd name="connsiteX3" fmla="*/ 6316 w 10257"/>
                  <a:gd name="connsiteY3" fmla="*/ 10000 h 15643"/>
                  <a:gd name="connsiteX4" fmla="*/ 8339 w 10257"/>
                  <a:gd name="connsiteY4" fmla="*/ 14871 h 15643"/>
                  <a:gd name="connsiteX5" fmla="*/ 9227 w 10257"/>
                  <a:gd name="connsiteY5" fmla="*/ 14661 h 15643"/>
                  <a:gd name="connsiteX6" fmla="*/ 10257 w 10257"/>
                  <a:gd name="connsiteY6" fmla="*/ 15079 h 15643"/>
                  <a:gd name="connsiteX7" fmla="*/ 9883 w 10257"/>
                  <a:gd name="connsiteY7" fmla="*/ 0 h 15643"/>
                  <a:gd name="connsiteX8" fmla="*/ 1754 w 10257"/>
                  <a:gd name="connsiteY8" fmla="*/ 0 h 15643"/>
                  <a:gd name="connsiteX0" fmla="*/ 1754 w 10257"/>
                  <a:gd name="connsiteY0" fmla="*/ 0 h 16296"/>
                  <a:gd name="connsiteX1" fmla="*/ 0 w 10257"/>
                  <a:gd name="connsiteY1" fmla="*/ 3081 h 16296"/>
                  <a:gd name="connsiteX2" fmla="*/ 6316 w 10257"/>
                  <a:gd name="connsiteY2" fmla="*/ 6811 h 16296"/>
                  <a:gd name="connsiteX3" fmla="*/ 6316 w 10257"/>
                  <a:gd name="connsiteY3" fmla="*/ 16296 h 16296"/>
                  <a:gd name="connsiteX4" fmla="*/ 8339 w 10257"/>
                  <a:gd name="connsiteY4" fmla="*/ 14871 h 16296"/>
                  <a:gd name="connsiteX5" fmla="*/ 9227 w 10257"/>
                  <a:gd name="connsiteY5" fmla="*/ 14661 h 16296"/>
                  <a:gd name="connsiteX6" fmla="*/ 10257 w 10257"/>
                  <a:gd name="connsiteY6" fmla="*/ 15079 h 16296"/>
                  <a:gd name="connsiteX7" fmla="*/ 9883 w 10257"/>
                  <a:gd name="connsiteY7" fmla="*/ 0 h 16296"/>
                  <a:gd name="connsiteX8" fmla="*/ 1754 w 10257"/>
                  <a:gd name="connsiteY8" fmla="*/ 0 h 16296"/>
                  <a:gd name="connsiteX0" fmla="*/ 1754 w 9999"/>
                  <a:gd name="connsiteY0" fmla="*/ 0 h 16296"/>
                  <a:gd name="connsiteX1" fmla="*/ 0 w 9999"/>
                  <a:gd name="connsiteY1" fmla="*/ 3081 h 16296"/>
                  <a:gd name="connsiteX2" fmla="*/ 6316 w 9999"/>
                  <a:gd name="connsiteY2" fmla="*/ 6811 h 16296"/>
                  <a:gd name="connsiteX3" fmla="*/ 6316 w 9999"/>
                  <a:gd name="connsiteY3" fmla="*/ 16296 h 16296"/>
                  <a:gd name="connsiteX4" fmla="*/ 8339 w 9999"/>
                  <a:gd name="connsiteY4" fmla="*/ 14871 h 16296"/>
                  <a:gd name="connsiteX5" fmla="*/ 9227 w 9999"/>
                  <a:gd name="connsiteY5" fmla="*/ 14661 h 16296"/>
                  <a:gd name="connsiteX6" fmla="*/ 9999 w 9999"/>
                  <a:gd name="connsiteY6" fmla="*/ 14960 h 16296"/>
                  <a:gd name="connsiteX7" fmla="*/ 9883 w 9999"/>
                  <a:gd name="connsiteY7" fmla="*/ 0 h 16296"/>
                  <a:gd name="connsiteX8" fmla="*/ 1754 w 9999"/>
                  <a:gd name="connsiteY8" fmla="*/ 0 h 16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99" h="16296">
                    <a:moveTo>
                      <a:pt x="1754" y="0"/>
                    </a:moveTo>
                    <a:lnTo>
                      <a:pt x="0" y="3081"/>
                    </a:lnTo>
                    <a:lnTo>
                      <a:pt x="6316" y="6811"/>
                    </a:lnTo>
                    <a:lnTo>
                      <a:pt x="6316" y="16296"/>
                    </a:lnTo>
                    <a:lnTo>
                      <a:pt x="8339" y="14871"/>
                    </a:lnTo>
                    <a:cubicBezTo>
                      <a:pt x="8249" y="11554"/>
                      <a:pt x="9317" y="17978"/>
                      <a:pt x="9227" y="14661"/>
                    </a:cubicBezTo>
                    <a:lnTo>
                      <a:pt x="9999" y="14960"/>
                    </a:lnTo>
                    <a:cubicBezTo>
                      <a:pt x="9874" y="9934"/>
                      <a:pt x="10008" y="5026"/>
                      <a:pt x="9883" y="0"/>
                    </a:cubicBezTo>
                    <a:lnTo>
                      <a:pt x="1754" y="0"/>
                    </a:lnTo>
                    <a:close/>
                  </a:path>
                </a:pathLst>
              </a:custGeom>
              <a:solidFill>
                <a:srgbClr val="7B8E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4" name="Freeform 269">
                <a:extLst>
                  <a:ext uri="{FF2B5EF4-FFF2-40B4-BE49-F238E27FC236}">
                    <a16:creationId xmlns:a16="http://schemas.microsoft.com/office/drawing/2014/main" id="{8DEE64C7-922A-468F-BE53-9774C3D22C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45425" y="2728913"/>
                <a:ext cx="73025" cy="100013"/>
              </a:xfrm>
              <a:custGeom>
                <a:avLst/>
                <a:gdLst>
                  <a:gd name="T0" fmla="*/ 46 w 46"/>
                  <a:gd name="T1" fmla="*/ 46 h 63"/>
                  <a:gd name="T2" fmla="*/ 46 w 46"/>
                  <a:gd name="T3" fmla="*/ 46 h 63"/>
                  <a:gd name="T4" fmla="*/ 0 w 46"/>
                  <a:gd name="T5" fmla="*/ 63 h 63"/>
                  <a:gd name="T6" fmla="*/ 0 w 46"/>
                  <a:gd name="T7" fmla="*/ 0 h 63"/>
                  <a:gd name="T8" fmla="*/ 46 w 46"/>
                  <a:gd name="T9" fmla="*/ 46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63">
                    <a:moveTo>
                      <a:pt x="46" y="46"/>
                    </a:moveTo>
                    <a:lnTo>
                      <a:pt x="46" y="46"/>
                    </a:lnTo>
                    <a:lnTo>
                      <a:pt x="0" y="63"/>
                    </a:lnTo>
                    <a:lnTo>
                      <a:pt x="0" y="0"/>
                    </a:lnTo>
                    <a:lnTo>
                      <a:pt x="46" y="46"/>
                    </a:lnTo>
                    <a:close/>
                  </a:path>
                </a:pathLst>
              </a:custGeom>
              <a:solidFill>
                <a:srgbClr val="A4B5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5" name="Freeform 270">
                <a:extLst>
                  <a:ext uri="{FF2B5EF4-FFF2-40B4-BE49-F238E27FC236}">
                    <a16:creationId xmlns:a16="http://schemas.microsoft.com/office/drawing/2014/main" id="{81412B1D-10A6-4943-A114-252992D843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45425" y="2498725"/>
                <a:ext cx="173038" cy="230188"/>
              </a:xfrm>
              <a:custGeom>
                <a:avLst/>
                <a:gdLst>
                  <a:gd name="T0" fmla="*/ 0 w 109"/>
                  <a:gd name="T1" fmla="*/ 0 h 145"/>
                  <a:gd name="T2" fmla="*/ 96 w 109"/>
                  <a:gd name="T3" fmla="*/ 4 h 145"/>
                  <a:gd name="T4" fmla="*/ 109 w 109"/>
                  <a:gd name="T5" fmla="*/ 59 h 145"/>
                  <a:gd name="T6" fmla="*/ 0 w 109"/>
                  <a:gd name="T7" fmla="*/ 145 h 145"/>
                  <a:gd name="T8" fmla="*/ 0 w 109"/>
                  <a:gd name="T9" fmla="*/ 0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" h="145">
                    <a:moveTo>
                      <a:pt x="0" y="0"/>
                    </a:moveTo>
                    <a:lnTo>
                      <a:pt x="96" y="4"/>
                    </a:lnTo>
                    <a:lnTo>
                      <a:pt x="109" y="59"/>
                    </a:lnTo>
                    <a:lnTo>
                      <a:pt x="0" y="14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175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6" name="Freeform 271">
                <a:extLst>
                  <a:ext uri="{FF2B5EF4-FFF2-40B4-BE49-F238E27FC236}">
                    <a16:creationId xmlns:a16="http://schemas.microsoft.com/office/drawing/2014/main" id="{AB683E1E-36B5-4D46-B150-9B7A2DCCE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77188" y="2144713"/>
                <a:ext cx="100013" cy="179388"/>
              </a:xfrm>
              <a:custGeom>
                <a:avLst/>
                <a:gdLst>
                  <a:gd name="T0" fmla="*/ 0 w 63"/>
                  <a:gd name="T1" fmla="*/ 0 h 113"/>
                  <a:gd name="T2" fmla="*/ 0 w 63"/>
                  <a:gd name="T3" fmla="*/ 113 h 113"/>
                  <a:gd name="T4" fmla="*/ 32 w 63"/>
                  <a:gd name="T5" fmla="*/ 113 h 113"/>
                  <a:gd name="T6" fmla="*/ 63 w 63"/>
                  <a:gd name="T7" fmla="*/ 61 h 113"/>
                  <a:gd name="T8" fmla="*/ 0 w 63"/>
                  <a:gd name="T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113">
                    <a:moveTo>
                      <a:pt x="0" y="0"/>
                    </a:moveTo>
                    <a:lnTo>
                      <a:pt x="0" y="113"/>
                    </a:lnTo>
                    <a:lnTo>
                      <a:pt x="32" y="113"/>
                    </a:lnTo>
                    <a:lnTo>
                      <a:pt x="63" y="6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980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7" name="Freeform 272">
                <a:extLst>
                  <a:ext uri="{FF2B5EF4-FFF2-40B4-BE49-F238E27FC236}">
                    <a16:creationId xmlns:a16="http://schemas.microsoft.com/office/drawing/2014/main" id="{4E468957-7997-48C1-AE5A-085EC1A14A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8663" y="1876425"/>
                <a:ext cx="38100" cy="150813"/>
              </a:xfrm>
              <a:custGeom>
                <a:avLst/>
                <a:gdLst>
                  <a:gd name="T0" fmla="*/ 0 w 24"/>
                  <a:gd name="T1" fmla="*/ 0 h 95"/>
                  <a:gd name="T2" fmla="*/ 0 w 24"/>
                  <a:gd name="T3" fmla="*/ 95 h 95"/>
                  <a:gd name="T4" fmla="*/ 24 w 24"/>
                  <a:gd name="T5" fmla="*/ 78 h 95"/>
                  <a:gd name="T6" fmla="*/ 0 w 24"/>
                  <a:gd name="T7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95">
                    <a:moveTo>
                      <a:pt x="0" y="0"/>
                    </a:moveTo>
                    <a:lnTo>
                      <a:pt x="0" y="95"/>
                    </a:lnTo>
                    <a:lnTo>
                      <a:pt x="24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980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8" name="Freeform 273">
                <a:extLst>
                  <a:ext uri="{FF2B5EF4-FFF2-40B4-BE49-F238E27FC236}">
                    <a16:creationId xmlns:a16="http://schemas.microsoft.com/office/drawing/2014/main" id="{4884E00A-A6D0-4C07-A14F-9BCD544B1C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88525" y="2127250"/>
                <a:ext cx="127000" cy="192088"/>
              </a:xfrm>
              <a:custGeom>
                <a:avLst/>
                <a:gdLst>
                  <a:gd name="T0" fmla="*/ 80 w 80"/>
                  <a:gd name="T1" fmla="*/ 0 h 121"/>
                  <a:gd name="T2" fmla="*/ 80 w 80"/>
                  <a:gd name="T3" fmla="*/ 121 h 121"/>
                  <a:gd name="T4" fmla="*/ 15 w 80"/>
                  <a:gd name="T5" fmla="*/ 121 h 121"/>
                  <a:gd name="T6" fmla="*/ 0 w 80"/>
                  <a:gd name="T7" fmla="*/ 59 h 121"/>
                  <a:gd name="T8" fmla="*/ 80 w 80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121">
                    <a:moveTo>
                      <a:pt x="80" y="0"/>
                    </a:moveTo>
                    <a:lnTo>
                      <a:pt x="80" y="121"/>
                    </a:lnTo>
                    <a:lnTo>
                      <a:pt x="15" y="121"/>
                    </a:lnTo>
                    <a:lnTo>
                      <a:pt x="0" y="59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7B8E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9" name="Line 274">
                <a:extLst>
                  <a:ext uri="{FF2B5EF4-FFF2-40B4-BE49-F238E27FC236}">
                    <a16:creationId xmlns:a16="http://schemas.microsoft.com/office/drawing/2014/main" id="{97C4426D-5AF0-4F86-9766-299B00FDDD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8963" y="2843213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0" name="Line 275">
                <a:extLst>
                  <a:ext uri="{FF2B5EF4-FFF2-40B4-BE49-F238E27FC236}">
                    <a16:creationId xmlns:a16="http://schemas.microsoft.com/office/drawing/2014/main" id="{374DBCB8-7263-4A8F-BDC4-8662645E42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8963" y="2843213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1" name="Freeform 276">
                <a:extLst>
                  <a:ext uri="{FF2B5EF4-FFF2-40B4-BE49-F238E27FC236}">
                    <a16:creationId xmlns:a16="http://schemas.microsoft.com/office/drawing/2014/main" id="{35C6B115-5102-42B2-A2BA-D828F86934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0538" y="2808288"/>
                <a:ext cx="180975" cy="650875"/>
              </a:xfrm>
              <a:custGeom>
                <a:avLst/>
                <a:gdLst>
                  <a:gd name="T0" fmla="*/ 75 w 114"/>
                  <a:gd name="T1" fmla="*/ 70 h 410"/>
                  <a:gd name="T2" fmla="*/ 0 w 114"/>
                  <a:gd name="T3" fmla="*/ 40 h 410"/>
                  <a:gd name="T4" fmla="*/ 23 w 114"/>
                  <a:gd name="T5" fmla="*/ 0 h 410"/>
                  <a:gd name="T6" fmla="*/ 114 w 114"/>
                  <a:gd name="T7" fmla="*/ 3 h 410"/>
                  <a:gd name="T8" fmla="*/ 114 w 114"/>
                  <a:gd name="T9" fmla="*/ 321 h 410"/>
                  <a:gd name="T10" fmla="*/ 75 w 114"/>
                  <a:gd name="T11" fmla="*/ 410 h 410"/>
                  <a:gd name="T12" fmla="*/ 75 w 114"/>
                  <a:gd name="T13" fmla="*/ 70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4" h="410">
                    <a:moveTo>
                      <a:pt x="75" y="70"/>
                    </a:moveTo>
                    <a:lnTo>
                      <a:pt x="0" y="40"/>
                    </a:lnTo>
                    <a:lnTo>
                      <a:pt x="23" y="0"/>
                    </a:lnTo>
                    <a:lnTo>
                      <a:pt x="114" y="3"/>
                    </a:lnTo>
                    <a:lnTo>
                      <a:pt x="114" y="321"/>
                    </a:lnTo>
                    <a:lnTo>
                      <a:pt x="75" y="410"/>
                    </a:lnTo>
                    <a:lnTo>
                      <a:pt x="75" y="70"/>
                    </a:lnTo>
                    <a:close/>
                  </a:path>
                </a:pathLst>
              </a:custGeom>
              <a:solidFill>
                <a:srgbClr val="5E7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2" name="Freeform 277">
                <a:extLst>
                  <a:ext uri="{FF2B5EF4-FFF2-40B4-BE49-F238E27FC236}">
                    <a16:creationId xmlns:a16="http://schemas.microsoft.com/office/drawing/2014/main" id="{11B32C00-8921-451D-98B7-84ECB95C16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75" y="2147888"/>
                <a:ext cx="1944688" cy="1233488"/>
              </a:xfrm>
              <a:custGeom>
                <a:avLst/>
                <a:gdLst>
                  <a:gd name="T0" fmla="*/ 542 w 1225"/>
                  <a:gd name="T1" fmla="*/ 777 h 777"/>
                  <a:gd name="T2" fmla="*/ 655 w 1225"/>
                  <a:gd name="T3" fmla="*/ 705 h 777"/>
                  <a:gd name="T4" fmla="*/ 770 w 1225"/>
                  <a:gd name="T5" fmla="*/ 733 h 777"/>
                  <a:gd name="T6" fmla="*/ 841 w 1225"/>
                  <a:gd name="T7" fmla="*/ 644 h 777"/>
                  <a:gd name="T8" fmla="*/ 980 w 1225"/>
                  <a:gd name="T9" fmla="*/ 664 h 777"/>
                  <a:gd name="T10" fmla="*/ 1002 w 1225"/>
                  <a:gd name="T11" fmla="*/ 545 h 777"/>
                  <a:gd name="T12" fmla="*/ 1124 w 1225"/>
                  <a:gd name="T13" fmla="*/ 545 h 777"/>
                  <a:gd name="T14" fmla="*/ 1111 w 1225"/>
                  <a:gd name="T15" fmla="*/ 456 h 777"/>
                  <a:gd name="T16" fmla="*/ 1225 w 1225"/>
                  <a:gd name="T17" fmla="*/ 419 h 777"/>
                  <a:gd name="T18" fmla="*/ 1156 w 1225"/>
                  <a:gd name="T19" fmla="*/ 340 h 777"/>
                  <a:gd name="T20" fmla="*/ 1225 w 1225"/>
                  <a:gd name="T21" fmla="*/ 275 h 777"/>
                  <a:gd name="T22" fmla="*/ 1108 w 1225"/>
                  <a:gd name="T23" fmla="*/ 215 h 777"/>
                  <a:gd name="T24" fmla="*/ 1160 w 1225"/>
                  <a:gd name="T25" fmla="*/ 147 h 777"/>
                  <a:gd name="T26" fmla="*/ 1106 w 1225"/>
                  <a:gd name="T27" fmla="*/ 97 h 777"/>
                  <a:gd name="T28" fmla="*/ 981 w 1225"/>
                  <a:gd name="T29" fmla="*/ 121 h 777"/>
                  <a:gd name="T30" fmla="*/ 918 w 1225"/>
                  <a:gd name="T31" fmla="*/ 22 h 777"/>
                  <a:gd name="T32" fmla="*/ 818 w 1225"/>
                  <a:gd name="T33" fmla="*/ 82 h 777"/>
                  <a:gd name="T34" fmla="*/ 709 w 1225"/>
                  <a:gd name="T35" fmla="*/ 0 h 777"/>
                  <a:gd name="T36" fmla="*/ 623 w 1225"/>
                  <a:gd name="T37" fmla="*/ 61 h 777"/>
                  <a:gd name="T38" fmla="*/ 507 w 1225"/>
                  <a:gd name="T39" fmla="*/ 13 h 777"/>
                  <a:gd name="T40" fmla="*/ 447 w 1225"/>
                  <a:gd name="T41" fmla="*/ 121 h 777"/>
                  <a:gd name="T42" fmla="*/ 310 w 1225"/>
                  <a:gd name="T43" fmla="*/ 91 h 777"/>
                  <a:gd name="T44" fmla="*/ 262 w 1225"/>
                  <a:gd name="T45" fmla="*/ 199 h 777"/>
                  <a:gd name="T46" fmla="*/ 137 w 1225"/>
                  <a:gd name="T47" fmla="*/ 199 h 777"/>
                  <a:gd name="T48" fmla="*/ 152 w 1225"/>
                  <a:gd name="T49" fmla="*/ 293 h 777"/>
                  <a:gd name="T50" fmla="*/ 28 w 1225"/>
                  <a:gd name="T51" fmla="*/ 347 h 777"/>
                  <a:gd name="T52" fmla="*/ 97 w 1225"/>
                  <a:gd name="T53" fmla="*/ 416 h 777"/>
                  <a:gd name="T54" fmla="*/ 19 w 1225"/>
                  <a:gd name="T55" fmla="*/ 497 h 777"/>
                  <a:gd name="T56" fmla="*/ 119 w 1225"/>
                  <a:gd name="T57" fmla="*/ 523 h 777"/>
                  <a:gd name="T58" fmla="*/ 104 w 1225"/>
                  <a:gd name="T59" fmla="*/ 640 h 777"/>
                  <a:gd name="T60" fmla="*/ 206 w 1225"/>
                  <a:gd name="T61" fmla="*/ 620 h 777"/>
                  <a:gd name="T62" fmla="*/ 243 w 1225"/>
                  <a:gd name="T63" fmla="*/ 722 h 777"/>
                  <a:gd name="T64" fmla="*/ 336 w 1225"/>
                  <a:gd name="T65" fmla="*/ 683 h 777"/>
                  <a:gd name="T66" fmla="*/ 434 w 1225"/>
                  <a:gd name="T67" fmla="*/ 777 h 777"/>
                  <a:gd name="T68" fmla="*/ 521 w 1225"/>
                  <a:gd name="T69" fmla="*/ 716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5" h="777">
                    <a:moveTo>
                      <a:pt x="521" y="716"/>
                    </a:moveTo>
                    <a:lnTo>
                      <a:pt x="542" y="777"/>
                    </a:lnTo>
                    <a:lnTo>
                      <a:pt x="642" y="777"/>
                    </a:lnTo>
                    <a:lnTo>
                      <a:pt x="655" y="705"/>
                    </a:lnTo>
                    <a:lnTo>
                      <a:pt x="740" y="690"/>
                    </a:lnTo>
                    <a:lnTo>
                      <a:pt x="770" y="733"/>
                    </a:lnTo>
                    <a:lnTo>
                      <a:pt x="865" y="711"/>
                    </a:lnTo>
                    <a:lnTo>
                      <a:pt x="841" y="644"/>
                    </a:lnTo>
                    <a:lnTo>
                      <a:pt x="917" y="620"/>
                    </a:lnTo>
                    <a:lnTo>
                      <a:pt x="980" y="664"/>
                    </a:lnTo>
                    <a:lnTo>
                      <a:pt x="1059" y="605"/>
                    </a:lnTo>
                    <a:lnTo>
                      <a:pt x="1002" y="545"/>
                    </a:lnTo>
                    <a:lnTo>
                      <a:pt x="1059" y="516"/>
                    </a:lnTo>
                    <a:lnTo>
                      <a:pt x="1124" y="545"/>
                    </a:lnTo>
                    <a:lnTo>
                      <a:pt x="1186" y="486"/>
                    </a:lnTo>
                    <a:lnTo>
                      <a:pt x="1111" y="456"/>
                    </a:lnTo>
                    <a:lnTo>
                      <a:pt x="1134" y="416"/>
                    </a:lnTo>
                    <a:lnTo>
                      <a:pt x="1225" y="419"/>
                    </a:lnTo>
                    <a:lnTo>
                      <a:pt x="1225" y="340"/>
                    </a:lnTo>
                    <a:lnTo>
                      <a:pt x="1156" y="340"/>
                    </a:lnTo>
                    <a:lnTo>
                      <a:pt x="1145" y="289"/>
                    </a:lnTo>
                    <a:lnTo>
                      <a:pt x="1225" y="275"/>
                    </a:lnTo>
                    <a:lnTo>
                      <a:pt x="1217" y="212"/>
                    </a:lnTo>
                    <a:lnTo>
                      <a:pt x="1108" y="215"/>
                    </a:lnTo>
                    <a:lnTo>
                      <a:pt x="1082" y="180"/>
                    </a:lnTo>
                    <a:lnTo>
                      <a:pt x="1160" y="147"/>
                    </a:lnTo>
                    <a:lnTo>
                      <a:pt x="1137" y="124"/>
                    </a:lnTo>
                    <a:lnTo>
                      <a:pt x="1106" y="97"/>
                    </a:lnTo>
                    <a:lnTo>
                      <a:pt x="1028" y="141"/>
                    </a:lnTo>
                    <a:lnTo>
                      <a:pt x="981" y="121"/>
                    </a:lnTo>
                    <a:lnTo>
                      <a:pt x="1011" y="61"/>
                    </a:lnTo>
                    <a:lnTo>
                      <a:pt x="918" y="22"/>
                    </a:lnTo>
                    <a:lnTo>
                      <a:pt x="878" y="82"/>
                    </a:lnTo>
                    <a:lnTo>
                      <a:pt x="818" y="82"/>
                    </a:lnTo>
                    <a:lnTo>
                      <a:pt x="811" y="0"/>
                    </a:lnTo>
                    <a:lnTo>
                      <a:pt x="709" y="0"/>
                    </a:lnTo>
                    <a:lnTo>
                      <a:pt x="700" y="61"/>
                    </a:lnTo>
                    <a:lnTo>
                      <a:pt x="623" y="61"/>
                    </a:lnTo>
                    <a:lnTo>
                      <a:pt x="594" y="0"/>
                    </a:lnTo>
                    <a:lnTo>
                      <a:pt x="507" y="13"/>
                    </a:lnTo>
                    <a:lnTo>
                      <a:pt x="507" y="82"/>
                    </a:lnTo>
                    <a:lnTo>
                      <a:pt x="447" y="121"/>
                    </a:lnTo>
                    <a:lnTo>
                      <a:pt x="392" y="61"/>
                    </a:lnTo>
                    <a:lnTo>
                      <a:pt x="310" y="91"/>
                    </a:lnTo>
                    <a:lnTo>
                      <a:pt x="325" y="160"/>
                    </a:lnTo>
                    <a:lnTo>
                      <a:pt x="262" y="199"/>
                    </a:lnTo>
                    <a:lnTo>
                      <a:pt x="206" y="148"/>
                    </a:lnTo>
                    <a:lnTo>
                      <a:pt x="137" y="199"/>
                    </a:lnTo>
                    <a:lnTo>
                      <a:pt x="182" y="254"/>
                    </a:lnTo>
                    <a:lnTo>
                      <a:pt x="152" y="293"/>
                    </a:lnTo>
                    <a:lnTo>
                      <a:pt x="48" y="289"/>
                    </a:lnTo>
                    <a:lnTo>
                      <a:pt x="28" y="347"/>
                    </a:lnTo>
                    <a:lnTo>
                      <a:pt x="110" y="369"/>
                    </a:lnTo>
                    <a:lnTo>
                      <a:pt x="97" y="416"/>
                    </a:lnTo>
                    <a:lnTo>
                      <a:pt x="0" y="416"/>
                    </a:lnTo>
                    <a:lnTo>
                      <a:pt x="19" y="497"/>
                    </a:lnTo>
                    <a:lnTo>
                      <a:pt x="100" y="488"/>
                    </a:lnTo>
                    <a:lnTo>
                      <a:pt x="119" y="523"/>
                    </a:lnTo>
                    <a:lnTo>
                      <a:pt x="47" y="570"/>
                    </a:lnTo>
                    <a:lnTo>
                      <a:pt x="104" y="640"/>
                    </a:lnTo>
                    <a:lnTo>
                      <a:pt x="163" y="583"/>
                    </a:lnTo>
                    <a:lnTo>
                      <a:pt x="206" y="620"/>
                    </a:lnTo>
                    <a:lnTo>
                      <a:pt x="156" y="683"/>
                    </a:lnTo>
                    <a:lnTo>
                      <a:pt x="243" y="722"/>
                    </a:lnTo>
                    <a:lnTo>
                      <a:pt x="275" y="666"/>
                    </a:lnTo>
                    <a:lnTo>
                      <a:pt x="336" y="683"/>
                    </a:lnTo>
                    <a:lnTo>
                      <a:pt x="351" y="777"/>
                    </a:lnTo>
                    <a:lnTo>
                      <a:pt x="434" y="777"/>
                    </a:lnTo>
                    <a:lnTo>
                      <a:pt x="458" y="718"/>
                    </a:lnTo>
                    <a:lnTo>
                      <a:pt x="521" y="716"/>
                    </a:lnTo>
                    <a:close/>
                  </a:path>
                </a:pathLst>
              </a:custGeom>
              <a:solidFill>
                <a:srgbClr val="EDF1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3" name="Freeform 278">
                <a:extLst>
                  <a:ext uri="{FF2B5EF4-FFF2-40B4-BE49-F238E27FC236}">
                    <a16:creationId xmlns:a16="http://schemas.microsoft.com/office/drawing/2014/main" id="{EF070399-43B5-4217-B0D2-13320207EE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150" y="2481263"/>
                <a:ext cx="871538" cy="550863"/>
              </a:xfrm>
              <a:custGeom>
                <a:avLst/>
                <a:gdLst>
                  <a:gd name="T0" fmla="*/ 291 w 296"/>
                  <a:gd name="T1" fmla="*/ 77 h 187"/>
                  <a:gd name="T2" fmla="*/ 158 w 296"/>
                  <a:gd name="T3" fmla="*/ 178 h 187"/>
                  <a:gd name="T4" fmla="*/ 5 w 296"/>
                  <a:gd name="T5" fmla="*/ 109 h 187"/>
                  <a:gd name="T6" fmla="*/ 138 w 296"/>
                  <a:gd name="T7" fmla="*/ 9 h 187"/>
                  <a:gd name="T8" fmla="*/ 291 w 296"/>
                  <a:gd name="T9" fmla="*/ 7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6" h="187">
                    <a:moveTo>
                      <a:pt x="291" y="77"/>
                    </a:moveTo>
                    <a:cubicBezTo>
                      <a:pt x="296" y="124"/>
                      <a:pt x="236" y="169"/>
                      <a:pt x="158" y="178"/>
                    </a:cubicBezTo>
                    <a:cubicBezTo>
                      <a:pt x="79" y="187"/>
                      <a:pt x="11" y="156"/>
                      <a:pt x="5" y="109"/>
                    </a:cubicBezTo>
                    <a:cubicBezTo>
                      <a:pt x="0" y="63"/>
                      <a:pt x="60" y="18"/>
                      <a:pt x="138" y="9"/>
                    </a:cubicBezTo>
                    <a:cubicBezTo>
                      <a:pt x="217" y="0"/>
                      <a:pt x="285" y="30"/>
                      <a:pt x="291" y="77"/>
                    </a:cubicBezTo>
                    <a:close/>
                  </a:path>
                </a:pathLst>
              </a:custGeom>
              <a:solidFill>
                <a:srgbClr val="798B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4" name="Freeform 279">
                <a:extLst>
                  <a:ext uri="{FF2B5EF4-FFF2-40B4-BE49-F238E27FC236}">
                    <a16:creationId xmlns:a16="http://schemas.microsoft.com/office/drawing/2014/main" id="{34D714D5-9FF7-4C31-B8FD-32BAA963A6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963" y="2771775"/>
                <a:ext cx="823913" cy="330200"/>
              </a:xfrm>
              <a:custGeom>
                <a:avLst/>
                <a:gdLst>
                  <a:gd name="T0" fmla="*/ 0 w 280"/>
                  <a:gd name="T1" fmla="*/ 24 h 112"/>
                  <a:gd name="T2" fmla="*/ 280 w 280"/>
                  <a:gd name="T3" fmla="*/ 0 h 112"/>
                  <a:gd name="T4" fmla="*/ 78 w 280"/>
                  <a:gd name="T5" fmla="*/ 78 h 112"/>
                  <a:gd name="T6" fmla="*/ 0 w 280"/>
                  <a:gd name="T7" fmla="*/ 24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" h="112">
                    <a:moveTo>
                      <a:pt x="0" y="24"/>
                    </a:moveTo>
                    <a:cubicBezTo>
                      <a:pt x="0" y="24"/>
                      <a:pt x="132" y="112"/>
                      <a:pt x="280" y="0"/>
                    </a:cubicBezTo>
                    <a:cubicBezTo>
                      <a:pt x="280" y="0"/>
                      <a:pt x="254" y="98"/>
                      <a:pt x="78" y="78"/>
                    </a:cubicBezTo>
                    <a:cubicBezTo>
                      <a:pt x="78" y="78"/>
                      <a:pt x="12" y="63"/>
                      <a:pt x="0" y="24"/>
                    </a:cubicBezTo>
                    <a:close/>
                  </a:path>
                </a:pathLst>
              </a:custGeom>
              <a:solidFill>
                <a:srgbClr val="435A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5" name="Freeform 280">
                <a:extLst>
                  <a:ext uri="{FF2B5EF4-FFF2-40B4-BE49-F238E27FC236}">
                    <a16:creationId xmlns:a16="http://schemas.microsoft.com/office/drawing/2014/main" id="{26C6DBFF-EDD4-4FF6-9B03-22959C8D11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038" y="3381375"/>
                <a:ext cx="131763" cy="509588"/>
              </a:xfrm>
              <a:custGeom>
                <a:avLst/>
                <a:gdLst>
                  <a:gd name="T0" fmla="*/ 0 w 83"/>
                  <a:gd name="T1" fmla="*/ 0 h 321"/>
                  <a:gd name="T2" fmla="*/ 83 w 83"/>
                  <a:gd name="T3" fmla="*/ 0 h 321"/>
                  <a:gd name="T4" fmla="*/ 83 w 83"/>
                  <a:gd name="T5" fmla="*/ 321 h 321"/>
                  <a:gd name="T6" fmla="*/ 0 w 83"/>
                  <a:gd name="T7" fmla="*/ 292 h 321"/>
                  <a:gd name="T8" fmla="*/ 0 w 83"/>
                  <a:gd name="T9" fmla="*/ 0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321">
                    <a:moveTo>
                      <a:pt x="0" y="0"/>
                    </a:moveTo>
                    <a:lnTo>
                      <a:pt x="83" y="0"/>
                    </a:lnTo>
                    <a:lnTo>
                      <a:pt x="83" y="321"/>
                    </a:lnTo>
                    <a:lnTo>
                      <a:pt x="0" y="2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98E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6" name="Freeform 281">
                <a:extLst>
                  <a:ext uri="{FF2B5EF4-FFF2-40B4-BE49-F238E27FC236}">
                    <a16:creationId xmlns:a16="http://schemas.microsoft.com/office/drawing/2014/main" id="{64B60270-3567-41B9-BA1A-6287CCCD44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5800" y="3276600"/>
                <a:ext cx="171450" cy="614363"/>
              </a:xfrm>
              <a:custGeom>
                <a:avLst/>
                <a:gdLst>
                  <a:gd name="T0" fmla="*/ 0 w 108"/>
                  <a:gd name="T1" fmla="*/ 66 h 387"/>
                  <a:gd name="T2" fmla="*/ 28 w 108"/>
                  <a:gd name="T3" fmla="*/ 0 h 387"/>
                  <a:gd name="T4" fmla="*/ 87 w 108"/>
                  <a:gd name="T5" fmla="*/ 5 h 387"/>
                  <a:gd name="T6" fmla="*/ 108 w 108"/>
                  <a:gd name="T7" fmla="*/ 66 h 387"/>
                  <a:gd name="T8" fmla="*/ 108 w 108"/>
                  <a:gd name="T9" fmla="*/ 387 h 387"/>
                  <a:gd name="T10" fmla="*/ 84 w 108"/>
                  <a:gd name="T11" fmla="*/ 348 h 387"/>
                  <a:gd name="T12" fmla="*/ 60 w 108"/>
                  <a:gd name="T13" fmla="*/ 348 h 387"/>
                  <a:gd name="T14" fmla="*/ 0 w 108"/>
                  <a:gd name="T15" fmla="*/ 387 h 387"/>
                  <a:gd name="T16" fmla="*/ 0 w 108"/>
                  <a:gd name="T17" fmla="*/ 66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8" h="387">
                    <a:moveTo>
                      <a:pt x="0" y="66"/>
                    </a:moveTo>
                    <a:lnTo>
                      <a:pt x="28" y="0"/>
                    </a:lnTo>
                    <a:lnTo>
                      <a:pt x="87" y="5"/>
                    </a:lnTo>
                    <a:lnTo>
                      <a:pt x="108" y="66"/>
                    </a:lnTo>
                    <a:lnTo>
                      <a:pt x="108" y="387"/>
                    </a:lnTo>
                    <a:lnTo>
                      <a:pt x="84" y="348"/>
                    </a:lnTo>
                    <a:lnTo>
                      <a:pt x="60" y="348"/>
                    </a:lnTo>
                    <a:lnTo>
                      <a:pt x="0" y="387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5E7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7" name="Rectangle 282">
                <a:extLst>
                  <a:ext uri="{FF2B5EF4-FFF2-40B4-BE49-F238E27FC236}">
                    <a16:creationId xmlns:a16="http://schemas.microsoft.com/office/drawing/2014/main" id="{ADE2B731-1301-4621-B0EB-CA5DF1FB61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7250" y="3381375"/>
                <a:ext cx="158750" cy="509588"/>
              </a:xfrm>
              <a:prstGeom prst="rect">
                <a:avLst/>
              </a:prstGeom>
              <a:solidFill>
                <a:srgbClr val="798E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8" name="Freeform 283">
                <a:extLst>
                  <a:ext uri="{FF2B5EF4-FFF2-40B4-BE49-F238E27FC236}">
                    <a16:creationId xmlns:a16="http://schemas.microsoft.com/office/drawing/2014/main" id="{4CBF00DF-5781-4C31-B9D1-CFFD829B76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000" y="3243263"/>
                <a:ext cx="203200" cy="647700"/>
              </a:xfrm>
              <a:custGeom>
                <a:avLst/>
                <a:gdLst>
                  <a:gd name="T0" fmla="*/ 0 w 128"/>
                  <a:gd name="T1" fmla="*/ 87 h 408"/>
                  <a:gd name="T2" fmla="*/ 13 w 128"/>
                  <a:gd name="T3" fmla="*/ 15 h 408"/>
                  <a:gd name="T4" fmla="*/ 98 w 128"/>
                  <a:gd name="T5" fmla="*/ 0 h 408"/>
                  <a:gd name="T6" fmla="*/ 128 w 128"/>
                  <a:gd name="T7" fmla="*/ 43 h 408"/>
                  <a:gd name="T8" fmla="*/ 128 w 128"/>
                  <a:gd name="T9" fmla="*/ 379 h 408"/>
                  <a:gd name="T10" fmla="*/ 91 w 128"/>
                  <a:gd name="T11" fmla="*/ 332 h 408"/>
                  <a:gd name="T12" fmla="*/ 61 w 128"/>
                  <a:gd name="T13" fmla="*/ 332 h 408"/>
                  <a:gd name="T14" fmla="*/ 0 w 128"/>
                  <a:gd name="T15" fmla="*/ 408 h 408"/>
                  <a:gd name="T16" fmla="*/ 0 w 128"/>
                  <a:gd name="T17" fmla="*/ 87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408">
                    <a:moveTo>
                      <a:pt x="0" y="87"/>
                    </a:moveTo>
                    <a:lnTo>
                      <a:pt x="13" y="15"/>
                    </a:lnTo>
                    <a:lnTo>
                      <a:pt x="98" y="0"/>
                    </a:lnTo>
                    <a:lnTo>
                      <a:pt x="128" y="43"/>
                    </a:lnTo>
                    <a:lnTo>
                      <a:pt x="128" y="379"/>
                    </a:lnTo>
                    <a:lnTo>
                      <a:pt x="91" y="332"/>
                    </a:lnTo>
                    <a:lnTo>
                      <a:pt x="61" y="332"/>
                    </a:lnTo>
                    <a:lnTo>
                      <a:pt x="0" y="408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5E7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9" name="Freeform 284">
                <a:extLst>
                  <a:ext uri="{FF2B5EF4-FFF2-40B4-BE49-F238E27FC236}">
                    <a16:creationId xmlns:a16="http://schemas.microsoft.com/office/drawing/2014/main" id="{ACEB9546-65E4-4AC7-ACF2-14555137F6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9200" y="3276600"/>
                <a:ext cx="150813" cy="576263"/>
              </a:xfrm>
              <a:custGeom>
                <a:avLst/>
                <a:gdLst>
                  <a:gd name="T0" fmla="*/ 0 w 95"/>
                  <a:gd name="T1" fmla="*/ 22 h 363"/>
                  <a:gd name="T2" fmla="*/ 95 w 95"/>
                  <a:gd name="T3" fmla="*/ 0 h 363"/>
                  <a:gd name="T4" fmla="*/ 95 w 95"/>
                  <a:gd name="T5" fmla="*/ 341 h 363"/>
                  <a:gd name="T6" fmla="*/ 0 w 95"/>
                  <a:gd name="T7" fmla="*/ 363 h 363"/>
                  <a:gd name="T8" fmla="*/ 0 w 95"/>
                  <a:gd name="T9" fmla="*/ 22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363">
                    <a:moveTo>
                      <a:pt x="0" y="22"/>
                    </a:moveTo>
                    <a:lnTo>
                      <a:pt x="95" y="0"/>
                    </a:lnTo>
                    <a:lnTo>
                      <a:pt x="95" y="341"/>
                    </a:lnTo>
                    <a:lnTo>
                      <a:pt x="0" y="363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798E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0" name="Freeform 285">
                <a:extLst>
                  <a:ext uri="{FF2B5EF4-FFF2-40B4-BE49-F238E27FC236}">
                    <a16:creationId xmlns:a16="http://schemas.microsoft.com/office/drawing/2014/main" id="{4E853D94-9A38-4554-9D45-0E9C8E10EB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0633" y="3132138"/>
                <a:ext cx="221941" cy="685799"/>
              </a:xfrm>
              <a:custGeom>
                <a:avLst/>
                <a:gdLst>
                  <a:gd name="T0" fmla="*/ 24 w 139"/>
                  <a:gd name="T1" fmla="*/ 91 h 432"/>
                  <a:gd name="T2" fmla="*/ 0 w 139"/>
                  <a:gd name="T3" fmla="*/ 24 h 432"/>
                  <a:gd name="T4" fmla="*/ 76 w 139"/>
                  <a:gd name="T5" fmla="*/ 0 h 432"/>
                  <a:gd name="T6" fmla="*/ 139 w 139"/>
                  <a:gd name="T7" fmla="*/ 44 h 432"/>
                  <a:gd name="T8" fmla="*/ 139 w 139"/>
                  <a:gd name="T9" fmla="*/ 373 h 432"/>
                  <a:gd name="T10" fmla="*/ 87 w 139"/>
                  <a:gd name="T11" fmla="*/ 341 h 432"/>
                  <a:gd name="T12" fmla="*/ 51 w 139"/>
                  <a:gd name="T13" fmla="*/ 347 h 432"/>
                  <a:gd name="T14" fmla="*/ 24 w 139"/>
                  <a:gd name="T15" fmla="*/ 432 h 432"/>
                  <a:gd name="T16" fmla="*/ 24 w 139"/>
                  <a:gd name="T17" fmla="*/ 91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9" h="432">
                    <a:moveTo>
                      <a:pt x="24" y="91"/>
                    </a:moveTo>
                    <a:lnTo>
                      <a:pt x="0" y="24"/>
                    </a:lnTo>
                    <a:lnTo>
                      <a:pt x="76" y="0"/>
                    </a:lnTo>
                    <a:lnTo>
                      <a:pt x="139" y="44"/>
                    </a:lnTo>
                    <a:lnTo>
                      <a:pt x="139" y="373"/>
                    </a:lnTo>
                    <a:lnTo>
                      <a:pt x="87" y="341"/>
                    </a:lnTo>
                    <a:lnTo>
                      <a:pt x="51" y="347"/>
                    </a:lnTo>
                    <a:lnTo>
                      <a:pt x="24" y="432"/>
                    </a:lnTo>
                    <a:lnTo>
                      <a:pt x="24" y="91"/>
                    </a:lnTo>
                    <a:close/>
                  </a:path>
                </a:pathLst>
              </a:custGeom>
              <a:solidFill>
                <a:srgbClr val="5E7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1" name="Freeform 286">
                <a:extLst>
                  <a:ext uri="{FF2B5EF4-FFF2-40B4-BE49-F238E27FC236}">
                    <a16:creationId xmlns:a16="http://schemas.microsoft.com/office/drawing/2014/main" id="{0C510DEF-AD05-4EEE-80DC-17F87CFF0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2575" y="3108325"/>
                <a:ext cx="125413" cy="615950"/>
              </a:xfrm>
              <a:custGeom>
                <a:avLst/>
                <a:gdLst>
                  <a:gd name="T0" fmla="*/ 0 w 79"/>
                  <a:gd name="T1" fmla="*/ 59 h 388"/>
                  <a:gd name="T2" fmla="*/ 79 w 79"/>
                  <a:gd name="T3" fmla="*/ 0 h 388"/>
                  <a:gd name="T4" fmla="*/ 79 w 79"/>
                  <a:gd name="T5" fmla="*/ 352 h 388"/>
                  <a:gd name="T6" fmla="*/ 0 w 79"/>
                  <a:gd name="T7" fmla="*/ 388 h 388"/>
                  <a:gd name="T8" fmla="*/ 0 w 79"/>
                  <a:gd name="T9" fmla="*/ 59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388">
                    <a:moveTo>
                      <a:pt x="0" y="59"/>
                    </a:moveTo>
                    <a:lnTo>
                      <a:pt x="79" y="0"/>
                    </a:lnTo>
                    <a:lnTo>
                      <a:pt x="79" y="352"/>
                    </a:lnTo>
                    <a:lnTo>
                      <a:pt x="0" y="388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798E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2" name="Freeform 287">
                <a:extLst>
                  <a:ext uri="{FF2B5EF4-FFF2-40B4-BE49-F238E27FC236}">
                    <a16:creationId xmlns:a16="http://schemas.microsoft.com/office/drawing/2014/main" id="{C55F7FC0-24F6-4767-80FD-6B6654639F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3224" y="2967038"/>
                <a:ext cx="207949" cy="700088"/>
              </a:xfrm>
              <a:custGeom>
                <a:avLst/>
                <a:gdLst>
                  <a:gd name="T0" fmla="*/ 120 w 120"/>
                  <a:gd name="T1" fmla="*/ 29 h 441"/>
                  <a:gd name="T2" fmla="*/ 55 w 120"/>
                  <a:gd name="T3" fmla="*/ 0 h 441"/>
                  <a:gd name="T4" fmla="*/ 0 w 120"/>
                  <a:gd name="T5" fmla="*/ 46 h 441"/>
                  <a:gd name="T6" fmla="*/ 55 w 120"/>
                  <a:gd name="T7" fmla="*/ 89 h 441"/>
                  <a:gd name="T8" fmla="*/ 55 w 120"/>
                  <a:gd name="T9" fmla="*/ 441 h 441"/>
                  <a:gd name="T10" fmla="*/ 89 w 120"/>
                  <a:gd name="T11" fmla="*/ 362 h 441"/>
                  <a:gd name="T12" fmla="*/ 120 w 120"/>
                  <a:gd name="T13" fmla="*/ 343 h 441"/>
                  <a:gd name="T14" fmla="*/ 120 w 120"/>
                  <a:gd name="T15" fmla="*/ 343 h 441"/>
                  <a:gd name="T16" fmla="*/ 120 w 120"/>
                  <a:gd name="T17" fmla="*/ 29 h 441"/>
                  <a:gd name="T18" fmla="*/ 120 w 120"/>
                  <a:gd name="T19" fmla="*/ 29 h 441"/>
                  <a:gd name="connsiteX0" fmla="*/ 10916 w 10916"/>
                  <a:gd name="connsiteY0" fmla="*/ 658 h 10000"/>
                  <a:gd name="connsiteX1" fmla="*/ 5499 w 10916"/>
                  <a:gd name="connsiteY1" fmla="*/ 0 h 10000"/>
                  <a:gd name="connsiteX2" fmla="*/ 0 w 10916"/>
                  <a:gd name="connsiteY2" fmla="*/ 744 h 10000"/>
                  <a:gd name="connsiteX3" fmla="*/ 5499 w 10916"/>
                  <a:gd name="connsiteY3" fmla="*/ 2018 h 10000"/>
                  <a:gd name="connsiteX4" fmla="*/ 5499 w 10916"/>
                  <a:gd name="connsiteY4" fmla="*/ 10000 h 10000"/>
                  <a:gd name="connsiteX5" fmla="*/ 8333 w 10916"/>
                  <a:gd name="connsiteY5" fmla="*/ 8209 h 10000"/>
                  <a:gd name="connsiteX6" fmla="*/ 10916 w 10916"/>
                  <a:gd name="connsiteY6" fmla="*/ 7778 h 10000"/>
                  <a:gd name="connsiteX7" fmla="*/ 10916 w 10916"/>
                  <a:gd name="connsiteY7" fmla="*/ 7778 h 10000"/>
                  <a:gd name="connsiteX8" fmla="*/ 10916 w 10916"/>
                  <a:gd name="connsiteY8" fmla="*/ 658 h 10000"/>
                  <a:gd name="connsiteX9" fmla="*/ 10916 w 10916"/>
                  <a:gd name="connsiteY9" fmla="*/ 658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916" h="10000">
                    <a:moveTo>
                      <a:pt x="10916" y="658"/>
                    </a:moveTo>
                    <a:lnTo>
                      <a:pt x="5499" y="0"/>
                    </a:lnTo>
                    <a:lnTo>
                      <a:pt x="0" y="744"/>
                    </a:lnTo>
                    <a:lnTo>
                      <a:pt x="5499" y="2018"/>
                    </a:lnTo>
                    <a:lnTo>
                      <a:pt x="5499" y="10000"/>
                    </a:lnTo>
                    <a:lnTo>
                      <a:pt x="8333" y="8209"/>
                    </a:lnTo>
                    <a:lnTo>
                      <a:pt x="10916" y="7778"/>
                    </a:lnTo>
                    <a:lnTo>
                      <a:pt x="10916" y="7778"/>
                    </a:lnTo>
                    <a:lnTo>
                      <a:pt x="10916" y="658"/>
                    </a:lnTo>
                    <a:lnTo>
                      <a:pt x="10916" y="658"/>
                    </a:lnTo>
                    <a:close/>
                  </a:path>
                </a:pathLst>
              </a:custGeom>
              <a:solidFill>
                <a:srgbClr val="5E7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3" name="Freeform 288">
                <a:extLst>
                  <a:ext uri="{FF2B5EF4-FFF2-40B4-BE49-F238E27FC236}">
                    <a16:creationId xmlns:a16="http://schemas.microsoft.com/office/drawing/2014/main" id="{A4F7C688-EBF4-4658-8B53-A62B6D7705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1175" y="2919413"/>
                <a:ext cx="98425" cy="592138"/>
              </a:xfrm>
              <a:custGeom>
                <a:avLst/>
                <a:gdLst>
                  <a:gd name="T0" fmla="*/ 62 w 62"/>
                  <a:gd name="T1" fmla="*/ 0 h 373"/>
                  <a:gd name="T2" fmla="*/ 0 w 62"/>
                  <a:gd name="T3" fmla="*/ 59 h 373"/>
                  <a:gd name="T4" fmla="*/ 0 w 62"/>
                  <a:gd name="T5" fmla="*/ 373 h 373"/>
                  <a:gd name="T6" fmla="*/ 62 w 62"/>
                  <a:gd name="T7" fmla="*/ 340 h 373"/>
                  <a:gd name="T8" fmla="*/ 62 w 62"/>
                  <a:gd name="T9" fmla="*/ 0 h 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373">
                    <a:moveTo>
                      <a:pt x="62" y="0"/>
                    </a:moveTo>
                    <a:lnTo>
                      <a:pt x="0" y="59"/>
                    </a:lnTo>
                    <a:lnTo>
                      <a:pt x="0" y="373"/>
                    </a:lnTo>
                    <a:lnTo>
                      <a:pt x="62" y="340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798E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4" name="Freeform 289">
                <a:extLst>
                  <a:ext uri="{FF2B5EF4-FFF2-40B4-BE49-F238E27FC236}">
                    <a16:creationId xmlns:a16="http://schemas.microsoft.com/office/drawing/2014/main" id="{EED40455-1C38-48CC-9C6A-A64A07E6BD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4513" y="2584450"/>
                <a:ext cx="127000" cy="103188"/>
              </a:xfrm>
              <a:custGeom>
                <a:avLst/>
                <a:gdLst>
                  <a:gd name="T0" fmla="*/ 80 w 80"/>
                  <a:gd name="T1" fmla="*/ 0 h 65"/>
                  <a:gd name="T2" fmla="*/ 80 w 80"/>
                  <a:gd name="T3" fmla="*/ 65 h 65"/>
                  <a:gd name="T4" fmla="*/ 11 w 80"/>
                  <a:gd name="T5" fmla="*/ 65 h 65"/>
                  <a:gd name="T6" fmla="*/ 0 w 80"/>
                  <a:gd name="T7" fmla="*/ 14 h 65"/>
                  <a:gd name="T8" fmla="*/ 80 w 80"/>
                  <a:gd name="T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65">
                    <a:moveTo>
                      <a:pt x="80" y="0"/>
                    </a:moveTo>
                    <a:lnTo>
                      <a:pt x="80" y="65"/>
                    </a:lnTo>
                    <a:lnTo>
                      <a:pt x="11" y="65"/>
                    </a:lnTo>
                    <a:lnTo>
                      <a:pt x="0" y="14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5E7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5" name="Freeform 290">
                <a:extLst>
                  <a:ext uri="{FF2B5EF4-FFF2-40B4-BE49-F238E27FC236}">
                    <a16:creationId xmlns:a16="http://schemas.microsoft.com/office/drawing/2014/main" id="{3B74B155-F327-4B6F-B8D2-219C5D355B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500" y="2381250"/>
                <a:ext cx="125413" cy="107950"/>
              </a:xfrm>
              <a:custGeom>
                <a:avLst/>
                <a:gdLst>
                  <a:gd name="T0" fmla="*/ 78 w 79"/>
                  <a:gd name="T1" fmla="*/ 0 h 68"/>
                  <a:gd name="T2" fmla="*/ 79 w 79"/>
                  <a:gd name="T3" fmla="*/ 66 h 68"/>
                  <a:gd name="T4" fmla="*/ 26 w 79"/>
                  <a:gd name="T5" fmla="*/ 68 h 68"/>
                  <a:gd name="T6" fmla="*/ 0 w 79"/>
                  <a:gd name="T7" fmla="*/ 33 h 68"/>
                  <a:gd name="T8" fmla="*/ 78 w 79"/>
                  <a:gd name="T9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68">
                    <a:moveTo>
                      <a:pt x="78" y="0"/>
                    </a:moveTo>
                    <a:lnTo>
                      <a:pt x="79" y="66"/>
                    </a:lnTo>
                    <a:lnTo>
                      <a:pt x="26" y="68"/>
                    </a:lnTo>
                    <a:lnTo>
                      <a:pt x="0" y="33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5E7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6" name="Freeform 291">
                <a:extLst>
                  <a:ext uri="{FF2B5EF4-FFF2-40B4-BE49-F238E27FC236}">
                    <a16:creationId xmlns:a16="http://schemas.microsoft.com/office/drawing/2014/main" id="{38D03D5C-9D54-47CA-8F23-33160A3180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4163" y="2244725"/>
                <a:ext cx="47625" cy="115888"/>
              </a:xfrm>
              <a:custGeom>
                <a:avLst/>
                <a:gdLst>
                  <a:gd name="T0" fmla="*/ 30 w 30"/>
                  <a:gd name="T1" fmla="*/ 0 h 73"/>
                  <a:gd name="T2" fmla="*/ 30 w 30"/>
                  <a:gd name="T3" fmla="*/ 73 h 73"/>
                  <a:gd name="T4" fmla="*/ 0 w 30"/>
                  <a:gd name="T5" fmla="*/ 60 h 73"/>
                  <a:gd name="T6" fmla="*/ 30 w 30"/>
                  <a:gd name="T7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73">
                    <a:moveTo>
                      <a:pt x="30" y="0"/>
                    </a:moveTo>
                    <a:lnTo>
                      <a:pt x="30" y="73"/>
                    </a:lnTo>
                    <a:lnTo>
                      <a:pt x="0" y="6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5E7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7" name="Freeform 292">
                <a:extLst>
                  <a:ext uri="{FF2B5EF4-FFF2-40B4-BE49-F238E27FC236}">
                    <a16:creationId xmlns:a16="http://schemas.microsoft.com/office/drawing/2014/main" id="{C9CDB834-1D1C-496E-ADBC-F356605BD0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950" y="2292350"/>
                <a:ext cx="23813" cy="123825"/>
              </a:xfrm>
              <a:custGeom>
                <a:avLst/>
                <a:gdLst>
                  <a:gd name="T0" fmla="*/ 0 w 15"/>
                  <a:gd name="T1" fmla="*/ 0 h 78"/>
                  <a:gd name="T2" fmla="*/ 0 w 15"/>
                  <a:gd name="T3" fmla="*/ 78 h 78"/>
                  <a:gd name="T4" fmla="*/ 15 w 15"/>
                  <a:gd name="T5" fmla="*/ 69 h 78"/>
                  <a:gd name="T6" fmla="*/ 0 w 15"/>
                  <a:gd name="T7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78">
                    <a:moveTo>
                      <a:pt x="0" y="0"/>
                    </a:moveTo>
                    <a:lnTo>
                      <a:pt x="0" y="78"/>
                    </a:lnTo>
                    <a:lnTo>
                      <a:pt x="15" y="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E7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8" name="Freeform 293">
                <a:extLst>
                  <a:ext uri="{FF2B5EF4-FFF2-40B4-BE49-F238E27FC236}">
                    <a16:creationId xmlns:a16="http://schemas.microsoft.com/office/drawing/2014/main" id="{3AAF50E6-4C36-402D-8B26-07A18CBD2E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3" y="2463800"/>
                <a:ext cx="71438" cy="149225"/>
              </a:xfrm>
              <a:custGeom>
                <a:avLst/>
                <a:gdLst>
                  <a:gd name="T0" fmla="*/ 0 w 45"/>
                  <a:gd name="T1" fmla="*/ 0 h 94"/>
                  <a:gd name="T2" fmla="*/ 0 w 45"/>
                  <a:gd name="T3" fmla="*/ 92 h 94"/>
                  <a:gd name="T4" fmla="*/ 15 w 45"/>
                  <a:gd name="T5" fmla="*/ 94 h 94"/>
                  <a:gd name="T6" fmla="*/ 45 w 45"/>
                  <a:gd name="T7" fmla="*/ 55 h 94"/>
                  <a:gd name="T8" fmla="*/ 0 w 45"/>
                  <a:gd name="T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94">
                    <a:moveTo>
                      <a:pt x="0" y="0"/>
                    </a:moveTo>
                    <a:lnTo>
                      <a:pt x="0" y="92"/>
                    </a:lnTo>
                    <a:lnTo>
                      <a:pt x="15" y="94"/>
                    </a:lnTo>
                    <a:lnTo>
                      <a:pt x="45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E7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9" name="Freeform 294">
                <a:extLst>
                  <a:ext uri="{FF2B5EF4-FFF2-40B4-BE49-F238E27FC236}">
                    <a16:creationId xmlns:a16="http://schemas.microsoft.com/office/drawing/2014/main" id="{C186597C-EFC9-438B-987F-6224CD7460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5" y="2698750"/>
                <a:ext cx="130175" cy="109538"/>
              </a:xfrm>
              <a:custGeom>
                <a:avLst/>
                <a:gdLst>
                  <a:gd name="T0" fmla="*/ 0 w 82"/>
                  <a:gd name="T1" fmla="*/ 0 h 69"/>
                  <a:gd name="T2" fmla="*/ 0 w 82"/>
                  <a:gd name="T3" fmla="*/ 69 h 69"/>
                  <a:gd name="T4" fmla="*/ 69 w 82"/>
                  <a:gd name="T5" fmla="*/ 69 h 69"/>
                  <a:gd name="T6" fmla="*/ 82 w 82"/>
                  <a:gd name="T7" fmla="*/ 22 h 69"/>
                  <a:gd name="T8" fmla="*/ 0 w 82"/>
                  <a:gd name="T9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69">
                    <a:moveTo>
                      <a:pt x="0" y="0"/>
                    </a:moveTo>
                    <a:lnTo>
                      <a:pt x="0" y="69"/>
                    </a:lnTo>
                    <a:lnTo>
                      <a:pt x="69" y="69"/>
                    </a:lnTo>
                    <a:lnTo>
                      <a:pt x="82" y="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E7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0" name="Freeform 295">
                <a:extLst>
                  <a:ext uri="{FF2B5EF4-FFF2-40B4-BE49-F238E27FC236}">
                    <a16:creationId xmlns:a16="http://schemas.microsoft.com/office/drawing/2014/main" id="{9DF8B19E-EF81-4280-A331-0943D82992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75" y="2808288"/>
                <a:ext cx="30163" cy="606425"/>
              </a:xfrm>
              <a:custGeom>
                <a:avLst/>
                <a:gdLst>
                  <a:gd name="T0" fmla="*/ 19 w 19"/>
                  <a:gd name="T1" fmla="*/ 81 h 382"/>
                  <a:gd name="T2" fmla="*/ 19 w 19"/>
                  <a:gd name="T3" fmla="*/ 382 h 382"/>
                  <a:gd name="T4" fmla="*/ 0 w 19"/>
                  <a:gd name="T5" fmla="*/ 361 h 382"/>
                  <a:gd name="T6" fmla="*/ 0 w 19"/>
                  <a:gd name="T7" fmla="*/ 0 h 382"/>
                  <a:gd name="T8" fmla="*/ 19 w 19"/>
                  <a:gd name="T9" fmla="*/ 81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82">
                    <a:moveTo>
                      <a:pt x="19" y="81"/>
                    </a:moveTo>
                    <a:lnTo>
                      <a:pt x="19" y="382"/>
                    </a:lnTo>
                    <a:lnTo>
                      <a:pt x="0" y="361"/>
                    </a:lnTo>
                    <a:lnTo>
                      <a:pt x="0" y="0"/>
                    </a:lnTo>
                    <a:lnTo>
                      <a:pt x="19" y="81"/>
                    </a:lnTo>
                    <a:close/>
                  </a:path>
                </a:pathLst>
              </a:custGeom>
              <a:solidFill>
                <a:srgbClr val="798E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1" name="Freeform 296">
                <a:extLst>
                  <a:ext uri="{FF2B5EF4-FFF2-40B4-BE49-F238E27FC236}">
                    <a16:creationId xmlns:a16="http://schemas.microsoft.com/office/drawing/2014/main" id="{97EF040E-96B6-4D8E-A733-025D3A5F98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588" y="3205162"/>
                <a:ext cx="171451" cy="639763"/>
              </a:xfrm>
              <a:custGeom>
                <a:avLst/>
                <a:gdLst>
                  <a:gd name="T0" fmla="*/ 108 w 108"/>
                  <a:gd name="T1" fmla="*/ 403 h 403"/>
                  <a:gd name="T2" fmla="*/ 80 w 108"/>
                  <a:gd name="T3" fmla="*/ 341 h 403"/>
                  <a:gd name="T4" fmla="*/ 47 w 108"/>
                  <a:gd name="T5" fmla="*/ 332 h 403"/>
                  <a:gd name="T6" fmla="*/ 0 w 108"/>
                  <a:gd name="T7" fmla="*/ 341 h 403"/>
                  <a:gd name="T8" fmla="*/ 0 w 108"/>
                  <a:gd name="T9" fmla="*/ 56 h 403"/>
                  <a:gd name="T10" fmla="*/ 32 w 108"/>
                  <a:gd name="T11" fmla="*/ 0 h 403"/>
                  <a:gd name="T12" fmla="*/ 104 w 108"/>
                  <a:gd name="T13" fmla="*/ 28 h 403"/>
                  <a:gd name="T14" fmla="*/ 108 w 108"/>
                  <a:gd name="T15" fmla="*/ 111 h 403"/>
                  <a:gd name="T16" fmla="*/ 108 w 108"/>
                  <a:gd name="T17" fmla="*/ 403 h 403"/>
                  <a:gd name="connsiteX0" fmla="*/ 10000 w 10000"/>
                  <a:gd name="connsiteY0" fmla="*/ 10000 h 10000"/>
                  <a:gd name="connsiteX1" fmla="*/ 7407 w 10000"/>
                  <a:gd name="connsiteY1" fmla="*/ 8462 h 10000"/>
                  <a:gd name="connsiteX2" fmla="*/ 4352 w 10000"/>
                  <a:gd name="connsiteY2" fmla="*/ 8238 h 10000"/>
                  <a:gd name="connsiteX3" fmla="*/ 0 w 10000"/>
                  <a:gd name="connsiteY3" fmla="*/ 8462 h 10000"/>
                  <a:gd name="connsiteX4" fmla="*/ 0 w 10000"/>
                  <a:gd name="connsiteY4" fmla="*/ 1390 h 10000"/>
                  <a:gd name="connsiteX5" fmla="*/ 2963 w 10000"/>
                  <a:gd name="connsiteY5" fmla="*/ 0 h 10000"/>
                  <a:gd name="connsiteX6" fmla="*/ 9426 w 10000"/>
                  <a:gd name="connsiteY6" fmla="*/ 313 h 10000"/>
                  <a:gd name="connsiteX7" fmla="*/ 10000 w 10000"/>
                  <a:gd name="connsiteY7" fmla="*/ 2754 h 10000"/>
                  <a:gd name="connsiteX8" fmla="*/ 10000 w 10000"/>
                  <a:gd name="connsiteY8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00" h="10000">
                    <a:moveTo>
                      <a:pt x="10000" y="10000"/>
                    </a:moveTo>
                    <a:lnTo>
                      <a:pt x="7407" y="8462"/>
                    </a:lnTo>
                    <a:lnTo>
                      <a:pt x="4352" y="8238"/>
                    </a:lnTo>
                    <a:lnTo>
                      <a:pt x="0" y="8462"/>
                    </a:lnTo>
                    <a:lnTo>
                      <a:pt x="0" y="1390"/>
                    </a:lnTo>
                    <a:lnTo>
                      <a:pt x="2963" y="0"/>
                    </a:lnTo>
                    <a:lnTo>
                      <a:pt x="9426" y="313"/>
                    </a:lnTo>
                    <a:lnTo>
                      <a:pt x="10000" y="2754"/>
                    </a:lnTo>
                    <a:lnTo>
                      <a:pt x="10000" y="10000"/>
                    </a:lnTo>
                    <a:close/>
                  </a:path>
                </a:pathLst>
              </a:custGeom>
              <a:solidFill>
                <a:srgbClr val="5E7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2" name="Freeform 297">
                <a:extLst>
                  <a:ext uri="{FF2B5EF4-FFF2-40B4-BE49-F238E27FC236}">
                    <a16:creationId xmlns:a16="http://schemas.microsoft.com/office/drawing/2014/main" id="{B7C05E90-7157-4F65-8DC0-C4EB83F337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475" y="3232150"/>
                <a:ext cx="138113" cy="514350"/>
              </a:xfrm>
              <a:custGeom>
                <a:avLst/>
                <a:gdLst>
                  <a:gd name="T0" fmla="*/ 0 w 87"/>
                  <a:gd name="T1" fmla="*/ 0 h 324"/>
                  <a:gd name="T2" fmla="*/ 0 w 87"/>
                  <a:gd name="T3" fmla="*/ 261 h 324"/>
                  <a:gd name="T4" fmla="*/ 87 w 87"/>
                  <a:gd name="T5" fmla="*/ 324 h 324"/>
                  <a:gd name="T6" fmla="*/ 87 w 87"/>
                  <a:gd name="T7" fmla="*/ 39 h 324"/>
                  <a:gd name="T8" fmla="*/ 0 w 87"/>
                  <a:gd name="T9" fmla="*/ 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24">
                    <a:moveTo>
                      <a:pt x="0" y="0"/>
                    </a:moveTo>
                    <a:lnTo>
                      <a:pt x="0" y="261"/>
                    </a:lnTo>
                    <a:lnTo>
                      <a:pt x="87" y="324"/>
                    </a:lnTo>
                    <a:lnTo>
                      <a:pt x="87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98E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3" name="Freeform 298">
                <a:extLst>
                  <a:ext uri="{FF2B5EF4-FFF2-40B4-BE49-F238E27FC236}">
                    <a16:creationId xmlns:a16="http://schemas.microsoft.com/office/drawing/2014/main" id="{4065DE66-2923-4D71-BDA9-3B612DF18A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925" y="3073400"/>
                <a:ext cx="161925" cy="482600"/>
              </a:xfrm>
              <a:custGeom>
                <a:avLst/>
                <a:gdLst>
                  <a:gd name="T0" fmla="*/ 0 w 102"/>
                  <a:gd name="T1" fmla="*/ 57 h 304"/>
                  <a:gd name="T2" fmla="*/ 0 w 102"/>
                  <a:gd name="T3" fmla="*/ 304 h 304"/>
                  <a:gd name="T4" fmla="*/ 52 w 102"/>
                  <a:gd name="T5" fmla="*/ 296 h 304"/>
                  <a:gd name="T6" fmla="*/ 52 w 102"/>
                  <a:gd name="T7" fmla="*/ 100 h 304"/>
                  <a:gd name="T8" fmla="*/ 102 w 102"/>
                  <a:gd name="T9" fmla="*/ 37 h 304"/>
                  <a:gd name="T10" fmla="*/ 59 w 102"/>
                  <a:gd name="T11" fmla="*/ 0 h 304"/>
                  <a:gd name="T12" fmla="*/ 0 w 102"/>
                  <a:gd name="T13" fmla="*/ 5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2" h="304">
                    <a:moveTo>
                      <a:pt x="0" y="57"/>
                    </a:moveTo>
                    <a:lnTo>
                      <a:pt x="0" y="304"/>
                    </a:lnTo>
                    <a:lnTo>
                      <a:pt x="52" y="296"/>
                    </a:lnTo>
                    <a:lnTo>
                      <a:pt x="52" y="100"/>
                    </a:lnTo>
                    <a:lnTo>
                      <a:pt x="102" y="37"/>
                    </a:lnTo>
                    <a:lnTo>
                      <a:pt x="59" y="0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5E7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4" name="Freeform 299">
                <a:extLst>
                  <a:ext uri="{FF2B5EF4-FFF2-40B4-BE49-F238E27FC236}">
                    <a16:creationId xmlns:a16="http://schemas.microsoft.com/office/drawing/2014/main" id="{074D50FF-4A99-4F1A-B257-F3AEE1F52B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8" y="3052763"/>
                <a:ext cx="90488" cy="503238"/>
              </a:xfrm>
              <a:custGeom>
                <a:avLst/>
                <a:gdLst>
                  <a:gd name="T0" fmla="*/ 0 w 57"/>
                  <a:gd name="T1" fmla="*/ 0 h 317"/>
                  <a:gd name="T2" fmla="*/ 57 w 57"/>
                  <a:gd name="T3" fmla="*/ 70 h 317"/>
                  <a:gd name="T4" fmla="*/ 57 w 57"/>
                  <a:gd name="T5" fmla="*/ 317 h 317"/>
                  <a:gd name="T6" fmla="*/ 0 w 57"/>
                  <a:gd name="T7" fmla="*/ 241 h 317"/>
                  <a:gd name="T8" fmla="*/ 0 w 57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317">
                    <a:moveTo>
                      <a:pt x="0" y="0"/>
                    </a:moveTo>
                    <a:lnTo>
                      <a:pt x="57" y="70"/>
                    </a:lnTo>
                    <a:lnTo>
                      <a:pt x="57" y="317"/>
                    </a:lnTo>
                    <a:lnTo>
                      <a:pt x="0" y="2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98E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5" name="Freeform 300">
                <a:extLst>
                  <a:ext uri="{FF2B5EF4-FFF2-40B4-BE49-F238E27FC236}">
                    <a16:creationId xmlns:a16="http://schemas.microsoft.com/office/drawing/2014/main" id="{BD97679C-40C3-4E20-8013-FCD0309F65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88" y="2922588"/>
                <a:ext cx="158750" cy="492125"/>
              </a:xfrm>
              <a:custGeom>
                <a:avLst/>
                <a:gdLst>
                  <a:gd name="T0" fmla="*/ 0 w 100"/>
                  <a:gd name="T1" fmla="*/ 9 h 310"/>
                  <a:gd name="T2" fmla="*/ 81 w 100"/>
                  <a:gd name="T3" fmla="*/ 0 h 310"/>
                  <a:gd name="T4" fmla="*/ 100 w 100"/>
                  <a:gd name="T5" fmla="*/ 35 h 310"/>
                  <a:gd name="T6" fmla="*/ 28 w 100"/>
                  <a:gd name="T7" fmla="*/ 82 h 310"/>
                  <a:gd name="T8" fmla="*/ 28 w 100"/>
                  <a:gd name="T9" fmla="*/ 297 h 310"/>
                  <a:gd name="T10" fmla="*/ 0 w 100"/>
                  <a:gd name="T11" fmla="*/ 310 h 310"/>
                  <a:gd name="T12" fmla="*/ 0 w 100"/>
                  <a:gd name="T13" fmla="*/ 9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0" h="310">
                    <a:moveTo>
                      <a:pt x="0" y="9"/>
                    </a:moveTo>
                    <a:lnTo>
                      <a:pt x="81" y="0"/>
                    </a:lnTo>
                    <a:lnTo>
                      <a:pt x="100" y="35"/>
                    </a:lnTo>
                    <a:lnTo>
                      <a:pt x="28" y="82"/>
                    </a:lnTo>
                    <a:lnTo>
                      <a:pt x="28" y="297"/>
                    </a:lnTo>
                    <a:lnTo>
                      <a:pt x="0" y="31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5E7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6" name="Freeform 301">
                <a:extLst>
                  <a:ext uri="{FF2B5EF4-FFF2-40B4-BE49-F238E27FC236}">
                    <a16:creationId xmlns:a16="http://schemas.microsoft.com/office/drawing/2014/main" id="{1C432380-E3FF-4F04-A62C-8243D887C5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963" y="2560638"/>
                <a:ext cx="823913" cy="623888"/>
              </a:xfrm>
              <a:custGeom>
                <a:avLst/>
                <a:gdLst>
                  <a:gd name="T0" fmla="*/ 0 w 280"/>
                  <a:gd name="T1" fmla="*/ 96 h 212"/>
                  <a:gd name="T2" fmla="*/ 280 w 280"/>
                  <a:gd name="T3" fmla="*/ 72 h 212"/>
                  <a:gd name="T4" fmla="*/ 0 w 280"/>
                  <a:gd name="T5" fmla="*/ 96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0" h="212">
                    <a:moveTo>
                      <a:pt x="0" y="96"/>
                    </a:moveTo>
                    <a:cubicBezTo>
                      <a:pt x="0" y="96"/>
                      <a:pt x="109" y="0"/>
                      <a:pt x="280" y="72"/>
                    </a:cubicBezTo>
                    <a:cubicBezTo>
                      <a:pt x="280" y="72"/>
                      <a:pt x="132" y="212"/>
                      <a:pt x="0" y="96"/>
                    </a:cubicBezTo>
                    <a:close/>
                  </a:path>
                </a:pathLst>
              </a:custGeom>
              <a:solidFill>
                <a:srgbClr val="435A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" name="Freeform 302">
                <a:extLst>
                  <a:ext uri="{FF2B5EF4-FFF2-40B4-BE49-F238E27FC236}">
                    <a16:creationId xmlns:a16="http://schemas.microsoft.com/office/drawing/2014/main" id="{D38BCAF7-A7BF-4404-B3CC-94B6A936B6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0000" y="3600450"/>
                <a:ext cx="762000" cy="382588"/>
              </a:xfrm>
              <a:custGeom>
                <a:avLst/>
                <a:gdLst>
                  <a:gd name="T0" fmla="*/ 129 w 259"/>
                  <a:gd name="T1" fmla="*/ 84 h 126"/>
                  <a:gd name="T2" fmla="*/ 241 w 259"/>
                  <a:gd name="T3" fmla="*/ 126 h 126"/>
                  <a:gd name="T4" fmla="*/ 259 w 259"/>
                  <a:gd name="T5" fmla="*/ 84 h 126"/>
                  <a:gd name="T6" fmla="*/ 129 w 259"/>
                  <a:gd name="T7" fmla="*/ 0 h 126"/>
                  <a:gd name="T8" fmla="*/ 0 w 259"/>
                  <a:gd name="T9" fmla="*/ 84 h 126"/>
                  <a:gd name="T10" fmla="*/ 17 w 259"/>
                  <a:gd name="T11" fmla="*/ 126 h 126"/>
                  <a:gd name="T12" fmla="*/ 129 w 259"/>
                  <a:gd name="T13" fmla="*/ 84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9" h="126">
                    <a:moveTo>
                      <a:pt x="129" y="84"/>
                    </a:moveTo>
                    <a:cubicBezTo>
                      <a:pt x="177" y="84"/>
                      <a:pt x="219" y="100"/>
                      <a:pt x="241" y="126"/>
                    </a:cubicBezTo>
                    <a:cubicBezTo>
                      <a:pt x="253" y="113"/>
                      <a:pt x="259" y="99"/>
                      <a:pt x="259" y="84"/>
                    </a:cubicBezTo>
                    <a:cubicBezTo>
                      <a:pt x="259" y="37"/>
                      <a:pt x="201" y="0"/>
                      <a:pt x="129" y="0"/>
                    </a:cubicBezTo>
                    <a:cubicBezTo>
                      <a:pt x="58" y="0"/>
                      <a:pt x="0" y="37"/>
                      <a:pt x="0" y="84"/>
                    </a:cubicBezTo>
                    <a:cubicBezTo>
                      <a:pt x="0" y="99"/>
                      <a:pt x="6" y="113"/>
                      <a:pt x="17" y="126"/>
                    </a:cubicBezTo>
                    <a:cubicBezTo>
                      <a:pt x="40" y="100"/>
                      <a:pt x="82" y="84"/>
                      <a:pt x="129" y="84"/>
                    </a:cubicBezTo>
                    <a:close/>
                  </a:path>
                </a:pathLst>
              </a:custGeom>
              <a:solidFill>
                <a:srgbClr val="7E92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" name="Freeform 303">
                <a:extLst>
                  <a:ext uri="{FF2B5EF4-FFF2-40B4-BE49-F238E27FC236}">
                    <a16:creationId xmlns:a16="http://schemas.microsoft.com/office/drawing/2014/main" id="{1CD10026-609D-4A46-B903-BA81643B21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10800" y="3817938"/>
                <a:ext cx="658813" cy="447675"/>
              </a:xfrm>
              <a:custGeom>
                <a:avLst/>
                <a:gdLst>
                  <a:gd name="T0" fmla="*/ 0 w 224"/>
                  <a:gd name="T1" fmla="*/ 56 h 152"/>
                  <a:gd name="T2" fmla="*/ 224 w 224"/>
                  <a:gd name="T3" fmla="*/ 56 h 152"/>
                  <a:gd name="T4" fmla="*/ 187 w 224"/>
                  <a:gd name="T5" fmla="*/ 29 h 152"/>
                  <a:gd name="T6" fmla="*/ 32 w 224"/>
                  <a:gd name="T7" fmla="*/ 32 h 152"/>
                  <a:gd name="T8" fmla="*/ 0 w 224"/>
                  <a:gd name="T9" fmla="*/ 56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" h="152">
                    <a:moveTo>
                      <a:pt x="0" y="56"/>
                    </a:moveTo>
                    <a:cubicBezTo>
                      <a:pt x="0" y="56"/>
                      <a:pt x="107" y="152"/>
                      <a:pt x="224" y="56"/>
                    </a:cubicBezTo>
                    <a:cubicBezTo>
                      <a:pt x="224" y="56"/>
                      <a:pt x="212" y="41"/>
                      <a:pt x="187" y="29"/>
                    </a:cubicBezTo>
                    <a:cubicBezTo>
                      <a:pt x="152" y="13"/>
                      <a:pt x="92" y="0"/>
                      <a:pt x="32" y="32"/>
                    </a:cubicBezTo>
                    <a:cubicBezTo>
                      <a:pt x="21" y="38"/>
                      <a:pt x="13" y="42"/>
                      <a:pt x="0" y="56"/>
                    </a:cubicBezTo>
                    <a:close/>
                  </a:path>
                </a:pathLst>
              </a:custGeom>
              <a:solidFill>
                <a:srgbClr val="304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9" name="Freeform 304">
                <a:extLst>
                  <a:ext uri="{FF2B5EF4-FFF2-40B4-BE49-F238E27FC236}">
                    <a16:creationId xmlns:a16="http://schemas.microsoft.com/office/drawing/2014/main" id="{4775D674-EB94-4F69-A0BC-025F93CF3E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821846" y="2817477"/>
                <a:ext cx="3368675" cy="2141538"/>
              </a:xfrm>
              <a:custGeom>
                <a:avLst/>
                <a:gdLst>
                  <a:gd name="T0" fmla="*/ 1144 w 1144"/>
                  <a:gd name="T1" fmla="*/ 290 h 727"/>
                  <a:gd name="T2" fmla="*/ 1043 w 1144"/>
                  <a:gd name="T3" fmla="*/ 261 h 727"/>
                  <a:gd name="T4" fmla="*/ 1057 w 1144"/>
                  <a:gd name="T5" fmla="*/ 165 h 727"/>
                  <a:gd name="T6" fmla="*/ 957 w 1144"/>
                  <a:gd name="T7" fmla="*/ 180 h 727"/>
                  <a:gd name="T8" fmla="*/ 925 w 1144"/>
                  <a:gd name="T9" fmla="*/ 74 h 727"/>
                  <a:gd name="T10" fmla="*/ 832 w 1144"/>
                  <a:gd name="T11" fmla="*/ 100 h 727"/>
                  <a:gd name="T12" fmla="*/ 758 w 1144"/>
                  <a:gd name="T13" fmla="*/ 21 h 727"/>
                  <a:gd name="T14" fmla="*/ 657 w 1144"/>
                  <a:gd name="T15" fmla="*/ 69 h 727"/>
                  <a:gd name="T16" fmla="*/ 561 w 1144"/>
                  <a:gd name="T17" fmla="*/ 0 h 727"/>
                  <a:gd name="T18" fmla="*/ 470 w 1144"/>
                  <a:gd name="T19" fmla="*/ 69 h 727"/>
                  <a:gd name="T20" fmla="*/ 359 w 1144"/>
                  <a:gd name="T21" fmla="*/ 33 h 727"/>
                  <a:gd name="T22" fmla="*/ 309 w 1144"/>
                  <a:gd name="T23" fmla="*/ 117 h 727"/>
                  <a:gd name="T24" fmla="*/ 187 w 1144"/>
                  <a:gd name="T25" fmla="*/ 120 h 727"/>
                  <a:gd name="T26" fmla="*/ 187 w 1144"/>
                  <a:gd name="T27" fmla="*/ 192 h 727"/>
                  <a:gd name="T28" fmla="*/ 57 w 1144"/>
                  <a:gd name="T29" fmla="*/ 228 h 727"/>
                  <a:gd name="T30" fmla="*/ 108 w 1144"/>
                  <a:gd name="T31" fmla="*/ 292 h 727"/>
                  <a:gd name="T32" fmla="*/ 14 w 1144"/>
                  <a:gd name="T33" fmla="*/ 363 h 727"/>
                  <a:gd name="T34" fmla="*/ 96 w 1144"/>
                  <a:gd name="T35" fmla="*/ 401 h 727"/>
                  <a:gd name="T36" fmla="*/ 36 w 1144"/>
                  <a:gd name="T37" fmla="*/ 491 h 727"/>
                  <a:gd name="T38" fmla="*/ 139 w 1144"/>
                  <a:gd name="T39" fmla="*/ 513 h 727"/>
                  <a:gd name="T40" fmla="*/ 136 w 1144"/>
                  <a:gd name="T41" fmla="*/ 614 h 727"/>
                  <a:gd name="T42" fmla="*/ 232 w 1144"/>
                  <a:gd name="T43" fmla="*/ 590 h 727"/>
                  <a:gd name="T44" fmla="*/ 299 w 1144"/>
                  <a:gd name="T45" fmla="*/ 691 h 727"/>
                  <a:gd name="T46" fmla="*/ 395 w 1144"/>
                  <a:gd name="T47" fmla="*/ 657 h 727"/>
                  <a:gd name="T48" fmla="*/ 496 w 1144"/>
                  <a:gd name="T49" fmla="*/ 727 h 727"/>
                  <a:gd name="T50" fmla="*/ 582 w 1144"/>
                  <a:gd name="T51" fmla="*/ 676 h 727"/>
                  <a:gd name="T52" fmla="*/ 712 w 1144"/>
                  <a:gd name="T53" fmla="*/ 727 h 727"/>
                  <a:gd name="T54" fmla="*/ 760 w 1144"/>
                  <a:gd name="T55" fmla="*/ 643 h 727"/>
                  <a:gd name="T56" fmla="*/ 911 w 1144"/>
                  <a:gd name="T57" fmla="*/ 655 h 727"/>
                  <a:gd name="T58" fmla="*/ 923 w 1144"/>
                  <a:gd name="T59" fmla="*/ 580 h 727"/>
                  <a:gd name="T60" fmla="*/ 1055 w 1144"/>
                  <a:gd name="T61" fmla="*/ 566 h 727"/>
                  <a:gd name="T62" fmla="*/ 1033 w 1144"/>
                  <a:gd name="T63" fmla="*/ 470 h 727"/>
                  <a:gd name="T64" fmla="*/ 1144 w 1144"/>
                  <a:gd name="T65" fmla="*/ 444 h 727"/>
                  <a:gd name="T66" fmla="*/ 1062 w 1144"/>
                  <a:gd name="T67" fmla="*/ 372 h 727"/>
                  <a:gd name="T68" fmla="*/ 582 w 1144"/>
                  <a:gd name="T69" fmla="*/ 444 h 727"/>
                  <a:gd name="T70" fmla="*/ 582 w 1144"/>
                  <a:gd name="T71" fmla="*/ 272 h 727"/>
                  <a:gd name="T72" fmla="*/ 582 w 1144"/>
                  <a:gd name="T73" fmla="*/ 444 h 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44" h="727">
                    <a:moveTo>
                      <a:pt x="1144" y="372"/>
                    </a:moveTo>
                    <a:cubicBezTo>
                      <a:pt x="1144" y="290"/>
                      <a:pt x="1144" y="290"/>
                      <a:pt x="1144" y="290"/>
                    </a:cubicBezTo>
                    <a:cubicBezTo>
                      <a:pt x="1057" y="290"/>
                      <a:pt x="1057" y="290"/>
                      <a:pt x="1057" y="290"/>
                    </a:cubicBezTo>
                    <a:cubicBezTo>
                      <a:pt x="1043" y="261"/>
                      <a:pt x="1043" y="261"/>
                      <a:pt x="1043" y="261"/>
                    </a:cubicBezTo>
                    <a:cubicBezTo>
                      <a:pt x="1117" y="230"/>
                      <a:pt x="1117" y="230"/>
                      <a:pt x="1117" y="230"/>
                    </a:cubicBezTo>
                    <a:cubicBezTo>
                      <a:pt x="1057" y="165"/>
                      <a:pt x="1057" y="165"/>
                      <a:pt x="1057" y="165"/>
                    </a:cubicBezTo>
                    <a:cubicBezTo>
                      <a:pt x="993" y="204"/>
                      <a:pt x="993" y="204"/>
                      <a:pt x="993" y="204"/>
                    </a:cubicBezTo>
                    <a:cubicBezTo>
                      <a:pt x="957" y="180"/>
                      <a:pt x="957" y="180"/>
                      <a:pt x="957" y="180"/>
                    </a:cubicBezTo>
                    <a:cubicBezTo>
                      <a:pt x="1000" y="124"/>
                      <a:pt x="1000" y="124"/>
                      <a:pt x="1000" y="124"/>
                    </a:cubicBezTo>
                    <a:cubicBezTo>
                      <a:pt x="925" y="74"/>
                      <a:pt x="925" y="74"/>
                      <a:pt x="925" y="74"/>
                    </a:cubicBezTo>
                    <a:cubicBezTo>
                      <a:pt x="873" y="120"/>
                      <a:pt x="873" y="120"/>
                      <a:pt x="873" y="120"/>
                    </a:cubicBezTo>
                    <a:cubicBezTo>
                      <a:pt x="832" y="100"/>
                      <a:pt x="832" y="100"/>
                      <a:pt x="832" y="100"/>
                    </a:cubicBezTo>
                    <a:cubicBezTo>
                      <a:pt x="832" y="41"/>
                      <a:pt x="832" y="41"/>
                      <a:pt x="832" y="41"/>
                    </a:cubicBezTo>
                    <a:cubicBezTo>
                      <a:pt x="758" y="21"/>
                      <a:pt x="758" y="21"/>
                      <a:pt x="758" y="21"/>
                    </a:cubicBezTo>
                    <a:cubicBezTo>
                      <a:pt x="712" y="72"/>
                      <a:pt x="712" y="72"/>
                      <a:pt x="712" y="72"/>
                    </a:cubicBezTo>
                    <a:cubicBezTo>
                      <a:pt x="657" y="69"/>
                      <a:pt x="657" y="69"/>
                      <a:pt x="657" y="69"/>
                    </a:cubicBezTo>
                    <a:cubicBezTo>
                      <a:pt x="638" y="0"/>
                      <a:pt x="638" y="0"/>
                      <a:pt x="638" y="0"/>
                    </a:cubicBezTo>
                    <a:cubicBezTo>
                      <a:pt x="561" y="0"/>
                      <a:pt x="561" y="0"/>
                      <a:pt x="561" y="0"/>
                    </a:cubicBezTo>
                    <a:cubicBezTo>
                      <a:pt x="539" y="67"/>
                      <a:pt x="539" y="67"/>
                      <a:pt x="539" y="67"/>
                    </a:cubicBezTo>
                    <a:cubicBezTo>
                      <a:pt x="470" y="69"/>
                      <a:pt x="470" y="69"/>
                      <a:pt x="470" y="69"/>
                    </a:cubicBezTo>
                    <a:cubicBezTo>
                      <a:pt x="434" y="14"/>
                      <a:pt x="434" y="14"/>
                      <a:pt x="434" y="14"/>
                    </a:cubicBezTo>
                    <a:cubicBezTo>
                      <a:pt x="359" y="33"/>
                      <a:pt x="359" y="33"/>
                      <a:pt x="359" y="33"/>
                    </a:cubicBezTo>
                    <a:cubicBezTo>
                      <a:pt x="359" y="103"/>
                      <a:pt x="359" y="103"/>
                      <a:pt x="359" y="103"/>
                    </a:cubicBezTo>
                    <a:cubicBezTo>
                      <a:pt x="309" y="117"/>
                      <a:pt x="309" y="117"/>
                      <a:pt x="309" y="117"/>
                    </a:cubicBezTo>
                    <a:cubicBezTo>
                      <a:pt x="249" y="72"/>
                      <a:pt x="249" y="72"/>
                      <a:pt x="249" y="72"/>
                    </a:cubicBezTo>
                    <a:cubicBezTo>
                      <a:pt x="187" y="120"/>
                      <a:pt x="187" y="120"/>
                      <a:pt x="187" y="120"/>
                    </a:cubicBezTo>
                    <a:cubicBezTo>
                      <a:pt x="211" y="158"/>
                      <a:pt x="211" y="158"/>
                      <a:pt x="211" y="158"/>
                    </a:cubicBezTo>
                    <a:cubicBezTo>
                      <a:pt x="187" y="192"/>
                      <a:pt x="187" y="192"/>
                      <a:pt x="187" y="192"/>
                    </a:cubicBezTo>
                    <a:cubicBezTo>
                      <a:pt x="108" y="160"/>
                      <a:pt x="108" y="160"/>
                      <a:pt x="108" y="160"/>
                    </a:cubicBezTo>
                    <a:cubicBezTo>
                      <a:pt x="57" y="228"/>
                      <a:pt x="57" y="228"/>
                      <a:pt x="57" y="228"/>
                    </a:cubicBezTo>
                    <a:cubicBezTo>
                      <a:pt x="122" y="259"/>
                      <a:pt x="122" y="259"/>
                      <a:pt x="122" y="259"/>
                    </a:cubicBezTo>
                    <a:cubicBezTo>
                      <a:pt x="108" y="292"/>
                      <a:pt x="108" y="292"/>
                      <a:pt x="108" y="292"/>
                    </a:cubicBezTo>
                    <a:cubicBezTo>
                      <a:pt x="14" y="295"/>
                      <a:pt x="14" y="295"/>
                      <a:pt x="14" y="295"/>
                    </a:cubicBezTo>
                    <a:cubicBezTo>
                      <a:pt x="14" y="363"/>
                      <a:pt x="14" y="363"/>
                      <a:pt x="14" y="363"/>
                    </a:cubicBezTo>
                    <a:cubicBezTo>
                      <a:pt x="91" y="363"/>
                      <a:pt x="91" y="363"/>
                      <a:pt x="91" y="363"/>
                    </a:cubicBezTo>
                    <a:cubicBezTo>
                      <a:pt x="96" y="401"/>
                      <a:pt x="96" y="401"/>
                      <a:pt x="96" y="401"/>
                    </a:cubicBezTo>
                    <a:cubicBezTo>
                      <a:pt x="0" y="427"/>
                      <a:pt x="0" y="427"/>
                      <a:pt x="0" y="427"/>
                    </a:cubicBezTo>
                    <a:cubicBezTo>
                      <a:pt x="36" y="491"/>
                      <a:pt x="36" y="491"/>
                      <a:pt x="36" y="491"/>
                    </a:cubicBezTo>
                    <a:cubicBezTo>
                      <a:pt x="112" y="477"/>
                      <a:pt x="112" y="477"/>
                      <a:pt x="112" y="477"/>
                    </a:cubicBezTo>
                    <a:cubicBezTo>
                      <a:pt x="139" y="513"/>
                      <a:pt x="139" y="513"/>
                      <a:pt x="139" y="513"/>
                    </a:cubicBezTo>
                    <a:cubicBezTo>
                      <a:pt x="79" y="554"/>
                      <a:pt x="79" y="554"/>
                      <a:pt x="79" y="554"/>
                    </a:cubicBezTo>
                    <a:cubicBezTo>
                      <a:pt x="136" y="614"/>
                      <a:pt x="136" y="614"/>
                      <a:pt x="136" y="614"/>
                    </a:cubicBezTo>
                    <a:cubicBezTo>
                      <a:pt x="194" y="566"/>
                      <a:pt x="194" y="566"/>
                      <a:pt x="194" y="566"/>
                    </a:cubicBezTo>
                    <a:cubicBezTo>
                      <a:pt x="232" y="590"/>
                      <a:pt x="232" y="590"/>
                      <a:pt x="232" y="590"/>
                    </a:cubicBezTo>
                    <a:cubicBezTo>
                      <a:pt x="218" y="652"/>
                      <a:pt x="218" y="652"/>
                      <a:pt x="218" y="652"/>
                    </a:cubicBezTo>
                    <a:cubicBezTo>
                      <a:pt x="299" y="691"/>
                      <a:pt x="299" y="691"/>
                      <a:pt x="299" y="691"/>
                    </a:cubicBezTo>
                    <a:cubicBezTo>
                      <a:pt x="333" y="631"/>
                      <a:pt x="333" y="631"/>
                      <a:pt x="333" y="631"/>
                    </a:cubicBezTo>
                    <a:cubicBezTo>
                      <a:pt x="395" y="657"/>
                      <a:pt x="395" y="657"/>
                      <a:pt x="395" y="657"/>
                    </a:cubicBezTo>
                    <a:cubicBezTo>
                      <a:pt x="407" y="727"/>
                      <a:pt x="407" y="727"/>
                      <a:pt x="407" y="727"/>
                    </a:cubicBezTo>
                    <a:cubicBezTo>
                      <a:pt x="496" y="727"/>
                      <a:pt x="496" y="727"/>
                      <a:pt x="496" y="727"/>
                    </a:cubicBezTo>
                    <a:cubicBezTo>
                      <a:pt x="525" y="674"/>
                      <a:pt x="525" y="674"/>
                      <a:pt x="525" y="674"/>
                    </a:cubicBezTo>
                    <a:cubicBezTo>
                      <a:pt x="582" y="676"/>
                      <a:pt x="582" y="676"/>
                      <a:pt x="582" y="676"/>
                    </a:cubicBezTo>
                    <a:cubicBezTo>
                      <a:pt x="618" y="727"/>
                      <a:pt x="618" y="727"/>
                      <a:pt x="618" y="727"/>
                    </a:cubicBezTo>
                    <a:cubicBezTo>
                      <a:pt x="712" y="727"/>
                      <a:pt x="712" y="727"/>
                      <a:pt x="712" y="727"/>
                    </a:cubicBezTo>
                    <a:cubicBezTo>
                      <a:pt x="712" y="657"/>
                      <a:pt x="712" y="657"/>
                      <a:pt x="712" y="657"/>
                    </a:cubicBezTo>
                    <a:cubicBezTo>
                      <a:pt x="760" y="643"/>
                      <a:pt x="760" y="643"/>
                      <a:pt x="760" y="643"/>
                    </a:cubicBezTo>
                    <a:cubicBezTo>
                      <a:pt x="827" y="693"/>
                      <a:pt x="827" y="693"/>
                      <a:pt x="827" y="693"/>
                    </a:cubicBezTo>
                    <a:cubicBezTo>
                      <a:pt x="911" y="655"/>
                      <a:pt x="911" y="655"/>
                      <a:pt x="911" y="655"/>
                    </a:cubicBezTo>
                    <a:cubicBezTo>
                      <a:pt x="870" y="604"/>
                      <a:pt x="870" y="604"/>
                      <a:pt x="870" y="604"/>
                    </a:cubicBezTo>
                    <a:cubicBezTo>
                      <a:pt x="923" y="580"/>
                      <a:pt x="923" y="580"/>
                      <a:pt x="923" y="580"/>
                    </a:cubicBezTo>
                    <a:cubicBezTo>
                      <a:pt x="988" y="609"/>
                      <a:pt x="988" y="609"/>
                      <a:pt x="988" y="609"/>
                    </a:cubicBezTo>
                    <a:cubicBezTo>
                      <a:pt x="1055" y="566"/>
                      <a:pt x="1055" y="566"/>
                      <a:pt x="1055" y="566"/>
                    </a:cubicBezTo>
                    <a:cubicBezTo>
                      <a:pt x="1000" y="503"/>
                      <a:pt x="1000" y="503"/>
                      <a:pt x="1000" y="503"/>
                    </a:cubicBezTo>
                    <a:cubicBezTo>
                      <a:pt x="1033" y="470"/>
                      <a:pt x="1033" y="470"/>
                      <a:pt x="1033" y="470"/>
                    </a:cubicBezTo>
                    <a:cubicBezTo>
                      <a:pt x="1108" y="506"/>
                      <a:pt x="1108" y="506"/>
                      <a:pt x="1108" y="506"/>
                    </a:cubicBezTo>
                    <a:cubicBezTo>
                      <a:pt x="1144" y="444"/>
                      <a:pt x="1144" y="444"/>
                      <a:pt x="1144" y="444"/>
                    </a:cubicBezTo>
                    <a:cubicBezTo>
                      <a:pt x="1062" y="402"/>
                      <a:pt x="1062" y="402"/>
                      <a:pt x="1062" y="402"/>
                    </a:cubicBezTo>
                    <a:cubicBezTo>
                      <a:pt x="1062" y="372"/>
                      <a:pt x="1062" y="372"/>
                      <a:pt x="1062" y="372"/>
                    </a:cubicBezTo>
                    <a:lnTo>
                      <a:pt x="1144" y="372"/>
                    </a:lnTo>
                    <a:close/>
                    <a:moveTo>
                      <a:pt x="582" y="444"/>
                    </a:moveTo>
                    <a:cubicBezTo>
                      <a:pt x="514" y="444"/>
                      <a:pt x="458" y="406"/>
                      <a:pt x="458" y="358"/>
                    </a:cubicBezTo>
                    <a:cubicBezTo>
                      <a:pt x="458" y="310"/>
                      <a:pt x="514" y="272"/>
                      <a:pt x="582" y="272"/>
                    </a:cubicBezTo>
                    <a:cubicBezTo>
                      <a:pt x="651" y="272"/>
                      <a:pt x="707" y="310"/>
                      <a:pt x="707" y="358"/>
                    </a:cubicBezTo>
                    <a:cubicBezTo>
                      <a:pt x="707" y="406"/>
                      <a:pt x="651" y="444"/>
                      <a:pt x="582" y="444"/>
                    </a:cubicBezTo>
                    <a:close/>
                  </a:path>
                </a:pathLst>
              </a:custGeom>
              <a:solidFill>
                <a:srgbClr val="E9EF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0" name="Freeform 305">
                <a:extLst>
                  <a:ext uri="{FF2B5EF4-FFF2-40B4-BE49-F238E27FC236}">
                    <a16:creationId xmlns:a16="http://schemas.microsoft.com/office/drawing/2014/main" id="{75CFF216-BD80-40F6-B742-FA9A82863A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57073" y="4727575"/>
                <a:ext cx="234950" cy="768350"/>
              </a:xfrm>
              <a:custGeom>
                <a:avLst/>
                <a:gdLst>
                  <a:gd name="T0" fmla="*/ 0 w 148"/>
                  <a:gd name="T1" fmla="*/ 71 h 484"/>
                  <a:gd name="T2" fmla="*/ 0 w 148"/>
                  <a:gd name="T3" fmla="*/ 484 h 484"/>
                  <a:gd name="T4" fmla="*/ 148 w 148"/>
                  <a:gd name="T5" fmla="*/ 429 h 484"/>
                  <a:gd name="T6" fmla="*/ 148 w 148"/>
                  <a:gd name="T7" fmla="*/ 0 h 484"/>
                  <a:gd name="T8" fmla="*/ 0 w 148"/>
                  <a:gd name="T9" fmla="*/ 71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484">
                    <a:moveTo>
                      <a:pt x="0" y="71"/>
                    </a:moveTo>
                    <a:lnTo>
                      <a:pt x="0" y="484"/>
                    </a:lnTo>
                    <a:lnTo>
                      <a:pt x="148" y="429"/>
                    </a:lnTo>
                    <a:lnTo>
                      <a:pt x="148" y="0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C2D0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1" name="Rectangle 306">
                <a:extLst>
                  <a:ext uri="{FF2B5EF4-FFF2-40B4-BE49-F238E27FC236}">
                    <a16:creationId xmlns:a16="http://schemas.microsoft.com/office/drawing/2014/main" id="{9A741531-C28E-45EC-B876-3019EDCA38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41123" y="4940300"/>
                <a:ext cx="276226" cy="641350"/>
              </a:xfrm>
              <a:prstGeom prst="rect">
                <a:avLst/>
              </a:prstGeom>
              <a:solidFill>
                <a:srgbClr val="C2D0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2" name="Rectangle 307">
                <a:extLst>
                  <a:ext uri="{FF2B5EF4-FFF2-40B4-BE49-F238E27FC236}">
                    <a16:creationId xmlns:a16="http://schemas.microsoft.com/office/drawing/2014/main" id="{C8CEE38A-4C56-4486-B40D-CD35C8E4EF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20410" y="4940300"/>
                <a:ext cx="261939" cy="641350"/>
              </a:xfrm>
              <a:prstGeom prst="rect">
                <a:avLst/>
              </a:prstGeom>
              <a:solidFill>
                <a:srgbClr val="C9D5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3" name="Freeform 308">
                <a:extLst>
                  <a:ext uri="{FF2B5EF4-FFF2-40B4-BE49-F238E27FC236}">
                    <a16:creationId xmlns:a16="http://schemas.microsoft.com/office/drawing/2014/main" id="{1E41A489-EBBF-4A8E-9945-A6C678CF4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63199" y="4719638"/>
                <a:ext cx="238125" cy="738188"/>
              </a:xfrm>
              <a:custGeom>
                <a:avLst/>
                <a:gdLst>
                  <a:gd name="T0" fmla="*/ 0 w 150"/>
                  <a:gd name="T1" fmla="*/ 0 h 465"/>
                  <a:gd name="T2" fmla="*/ 150 w 150"/>
                  <a:gd name="T3" fmla="*/ 72 h 465"/>
                  <a:gd name="T4" fmla="*/ 150 w 150"/>
                  <a:gd name="T5" fmla="*/ 465 h 465"/>
                  <a:gd name="T6" fmla="*/ 0 w 150"/>
                  <a:gd name="T7" fmla="*/ 387 h 465"/>
                  <a:gd name="T8" fmla="*/ 0 w 150"/>
                  <a:gd name="T9" fmla="*/ 0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0" h="465">
                    <a:moveTo>
                      <a:pt x="0" y="0"/>
                    </a:moveTo>
                    <a:lnTo>
                      <a:pt x="150" y="72"/>
                    </a:lnTo>
                    <a:lnTo>
                      <a:pt x="150" y="465"/>
                    </a:lnTo>
                    <a:lnTo>
                      <a:pt x="0" y="38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D0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4" name="Freeform 309">
                <a:extLst>
                  <a:ext uri="{FF2B5EF4-FFF2-40B4-BE49-F238E27FC236}">
                    <a16:creationId xmlns:a16="http://schemas.microsoft.com/office/drawing/2014/main" id="{E6907637-8B56-4F90-B033-A8D06327F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53623" y="4426061"/>
                <a:ext cx="168276" cy="800100"/>
              </a:xfrm>
              <a:custGeom>
                <a:avLst/>
                <a:gdLst>
                  <a:gd name="T0" fmla="*/ 0 w 106"/>
                  <a:gd name="T1" fmla="*/ 0 h 504"/>
                  <a:gd name="T2" fmla="*/ 106 w 106"/>
                  <a:gd name="T3" fmla="*/ 111 h 504"/>
                  <a:gd name="T4" fmla="*/ 106 w 106"/>
                  <a:gd name="T5" fmla="*/ 504 h 504"/>
                  <a:gd name="T6" fmla="*/ 0 w 106"/>
                  <a:gd name="T7" fmla="*/ 388 h 504"/>
                  <a:gd name="T8" fmla="*/ 0 w 106"/>
                  <a:gd name="T9" fmla="*/ 0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504">
                    <a:moveTo>
                      <a:pt x="0" y="0"/>
                    </a:moveTo>
                    <a:lnTo>
                      <a:pt x="106" y="111"/>
                    </a:lnTo>
                    <a:lnTo>
                      <a:pt x="106" y="504"/>
                    </a:lnTo>
                    <a:lnTo>
                      <a:pt x="0" y="3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B3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5" name="Freeform 310">
                <a:extLst>
                  <a:ext uri="{FF2B5EF4-FFF2-40B4-BE49-F238E27FC236}">
                    <a16:creationId xmlns:a16="http://schemas.microsoft.com/office/drawing/2014/main" id="{00595516-3342-4643-9C2E-2B84A0662B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25506" y="4465637"/>
                <a:ext cx="198429" cy="765123"/>
              </a:xfrm>
              <a:custGeom>
                <a:avLst/>
                <a:gdLst>
                  <a:gd name="T0" fmla="*/ 130 w 130"/>
                  <a:gd name="T1" fmla="*/ 0 h 482"/>
                  <a:gd name="T2" fmla="*/ 130 w 130"/>
                  <a:gd name="T3" fmla="*/ 406 h 482"/>
                  <a:gd name="T4" fmla="*/ 0 w 130"/>
                  <a:gd name="T5" fmla="*/ 482 h 482"/>
                  <a:gd name="T6" fmla="*/ 5 w 130"/>
                  <a:gd name="T7" fmla="*/ 80 h 482"/>
                  <a:gd name="T8" fmla="*/ 130 w 130"/>
                  <a:gd name="T9" fmla="*/ 0 h 482"/>
                  <a:gd name="connsiteX0" fmla="*/ 9615 w 9615"/>
                  <a:gd name="connsiteY0" fmla="*/ 0 h 9726"/>
                  <a:gd name="connsiteX1" fmla="*/ 9615 w 9615"/>
                  <a:gd name="connsiteY1" fmla="*/ 8423 h 9726"/>
                  <a:gd name="connsiteX2" fmla="*/ 1813 w 9615"/>
                  <a:gd name="connsiteY2" fmla="*/ 9726 h 9726"/>
                  <a:gd name="connsiteX3" fmla="*/ 0 w 9615"/>
                  <a:gd name="connsiteY3" fmla="*/ 1660 h 9726"/>
                  <a:gd name="connsiteX4" fmla="*/ 9615 w 9615"/>
                  <a:gd name="connsiteY4" fmla="*/ 0 h 9726"/>
                  <a:gd name="connsiteX0" fmla="*/ 10000 w 10000"/>
                  <a:gd name="connsiteY0" fmla="*/ 0 h 10281"/>
                  <a:gd name="connsiteX1" fmla="*/ 10000 w 10000"/>
                  <a:gd name="connsiteY1" fmla="*/ 8660 h 10281"/>
                  <a:gd name="connsiteX2" fmla="*/ 128 w 10000"/>
                  <a:gd name="connsiteY2" fmla="*/ 10281 h 10281"/>
                  <a:gd name="connsiteX3" fmla="*/ 0 w 10000"/>
                  <a:gd name="connsiteY3" fmla="*/ 1707 h 10281"/>
                  <a:gd name="connsiteX4" fmla="*/ 10000 w 10000"/>
                  <a:gd name="connsiteY4" fmla="*/ 0 h 10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281">
                    <a:moveTo>
                      <a:pt x="10000" y="0"/>
                    </a:moveTo>
                    <a:lnTo>
                      <a:pt x="10000" y="8660"/>
                    </a:lnTo>
                    <a:lnTo>
                      <a:pt x="128" y="10281"/>
                    </a:lnTo>
                    <a:cubicBezTo>
                      <a:pt x="85" y="7423"/>
                      <a:pt x="43" y="4565"/>
                      <a:pt x="0" y="1707"/>
                    </a:cubicBezTo>
                    <a:lnTo>
                      <a:pt x="10000" y="0"/>
                    </a:lnTo>
                    <a:close/>
                  </a:path>
                </a:pathLst>
              </a:custGeom>
              <a:solidFill>
                <a:srgbClr val="A3B3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6" name="Freeform 311">
                <a:extLst>
                  <a:ext uri="{FF2B5EF4-FFF2-40B4-BE49-F238E27FC236}">
                    <a16:creationId xmlns:a16="http://schemas.microsoft.com/office/drawing/2014/main" id="{F3ADCECD-2B20-4064-B437-59B6D2FBA5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80672" y="4106864"/>
                <a:ext cx="106363" cy="809625"/>
              </a:xfrm>
              <a:custGeom>
                <a:avLst/>
                <a:gdLst>
                  <a:gd name="T0" fmla="*/ 0 w 67"/>
                  <a:gd name="T1" fmla="*/ 115 h 510"/>
                  <a:gd name="T2" fmla="*/ 67 w 67"/>
                  <a:gd name="T3" fmla="*/ 0 h 510"/>
                  <a:gd name="T4" fmla="*/ 67 w 67"/>
                  <a:gd name="T5" fmla="*/ 441 h 510"/>
                  <a:gd name="T6" fmla="*/ 0 w 67"/>
                  <a:gd name="T7" fmla="*/ 510 h 510"/>
                  <a:gd name="T8" fmla="*/ 0 w 67"/>
                  <a:gd name="T9" fmla="*/ 115 h 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510">
                    <a:moveTo>
                      <a:pt x="0" y="115"/>
                    </a:moveTo>
                    <a:lnTo>
                      <a:pt x="67" y="0"/>
                    </a:lnTo>
                    <a:lnTo>
                      <a:pt x="67" y="441"/>
                    </a:lnTo>
                    <a:lnTo>
                      <a:pt x="0" y="510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A3B3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7" name="Freeform 312">
                <a:extLst>
                  <a:ext uri="{FF2B5EF4-FFF2-40B4-BE49-F238E27FC236}">
                    <a16:creationId xmlns:a16="http://schemas.microsoft.com/office/drawing/2014/main" id="{0DF0851A-175C-40BA-B5F0-19EF54E5A5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82348" y="4783138"/>
                <a:ext cx="358775" cy="798513"/>
              </a:xfrm>
              <a:custGeom>
                <a:avLst/>
                <a:gdLst>
                  <a:gd name="T0" fmla="*/ 0 w 226"/>
                  <a:gd name="T1" fmla="*/ 503 h 503"/>
                  <a:gd name="T2" fmla="*/ 80 w 226"/>
                  <a:gd name="T3" fmla="*/ 425 h 503"/>
                  <a:gd name="T4" fmla="*/ 174 w 226"/>
                  <a:gd name="T5" fmla="*/ 425 h 503"/>
                  <a:gd name="T6" fmla="*/ 226 w 226"/>
                  <a:gd name="T7" fmla="*/ 503 h 503"/>
                  <a:gd name="T8" fmla="*/ 226 w 226"/>
                  <a:gd name="T9" fmla="*/ 99 h 503"/>
                  <a:gd name="T10" fmla="*/ 159 w 226"/>
                  <a:gd name="T11" fmla="*/ 4 h 503"/>
                  <a:gd name="T12" fmla="*/ 54 w 226"/>
                  <a:gd name="T13" fmla="*/ 0 h 503"/>
                  <a:gd name="T14" fmla="*/ 0 w 226"/>
                  <a:gd name="T15" fmla="*/ 99 h 503"/>
                  <a:gd name="T16" fmla="*/ 0 w 226"/>
                  <a:gd name="T17" fmla="*/ 503 h 5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6" h="503">
                    <a:moveTo>
                      <a:pt x="0" y="503"/>
                    </a:moveTo>
                    <a:lnTo>
                      <a:pt x="80" y="425"/>
                    </a:lnTo>
                    <a:lnTo>
                      <a:pt x="174" y="425"/>
                    </a:lnTo>
                    <a:lnTo>
                      <a:pt x="226" y="503"/>
                    </a:lnTo>
                    <a:lnTo>
                      <a:pt x="226" y="99"/>
                    </a:lnTo>
                    <a:lnTo>
                      <a:pt x="159" y="4"/>
                    </a:lnTo>
                    <a:lnTo>
                      <a:pt x="54" y="0"/>
                    </a:lnTo>
                    <a:lnTo>
                      <a:pt x="0" y="99"/>
                    </a:lnTo>
                    <a:lnTo>
                      <a:pt x="0" y="503"/>
                    </a:lnTo>
                    <a:close/>
                  </a:path>
                </a:pathLst>
              </a:custGeom>
              <a:solidFill>
                <a:srgbClr val="A3B3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8" name="Freeform 313">
                <a:extLst>
                  <a:ext uri="{FF2B5EF4-FFF2-40B4-BE49-F238E27FC236}">
                    <a16:creationId xmlns:a16="http://schemas.microsoft.com/office/drawing/2014/main" id="{83CF5D56-9936-4726-805B-633D0E3337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79419" y="4502262"/>
                <a:ext cx="348601" cy="901700"/>
              </a:xfrm>
              <a:custGeom>
                <a:avLst/>
                <a:gdLst>
                  <a:gd name="T0" fmla="*/ 68 w 218"/>
                  <a:gd name="T1" fmla="*/ 139 h 568"/>
                  <a:gd name="T2" fmla="*/ 0 w 218"/>
                  <a:gd name="T3" fmla="*/ 45 h 568"/>
                  <a:gd name="T4" fmla="*/ 98 w 218"/>
                  <a:gd name="T5" fmla="*/ 0 h 568"/>
                  <a:gd name="T6" fmla="*/ 218 w 218"/>
                  <a:gd name="T7" fmla="*/ 54 h 568"/>
                  <a:gd name="T8" fmla="*/ 213 w 218"/>
                  <a:gd name="T9" fmla="*/ 456 h 568"/>
                  <a:gd name="T10" fmla="*/ 124 w 218"/>
                  <a:gd name="T11" fmla="*/ 425 h 568"/>
                  <a:gd name="T12" fmla="*/ 90 w 218"/>
                  <a:gd name="T13" fmla="*/ 436 h 568"/>
                  <a:gd name="T14" fmla="*/ 68 w 218"/>
                  <a:gd name="T15" fmla="*/ 568 h 568"/>
                  <a:gd name="T16" fmla="*/ 68 w 218"/>
                  <a:gd name="T17" fmla="*/ 139 h 568"/>
                  <a:gd name="connsiteX0" fmla="*/ 3119 w 10073"/>
                  <a:gd name="connsiteY0" fmla="*/ 2447 h 10000"/>
                  <a:gd name="connsiteX1" fmla="*/ 0 w 10073"/>
                  <a:gd name="connsiteY1" fmla="*/ 792 h 10000"/>
                  <a:gd name="connsiteX2" fmla="*/ 4495 w 10073"/>
                  <a:gd name="connsiteY2" fmla="*/ 0 h 10000"/>
                  <a:gd name="connsiteX3" fmla="*/ 10000 w 10073"/>
                  <a:gd name="connsiteY3" fmla="*/ 951 h 10000"/>
                  <a:gd name="connsiteX4" fmla="*/ 10073 w 10073"/>
                  <a:gd name="connsiteY4" fmla="*/ 7989 h 10000"/>
                  <a:gd name="connsiteX5" fmla="*/ 5688 w 10073"/>
                  <a:gd name="connsiteY5" fmla="*/ 7482 h 10000"/>
                  <a:gd name="connsiteX6" fmla="*/ 4128 w 10073"/>
                  <a:gd name="connsiteY6" fmla="*/ 7676 h 10000"/>
                  <a:gd name="connsiteX7" fmla="*/ 3119 w 10073"/>
                  <a:gd name="connsiteY7" fmla="*/ 10000 h 10000"/>
                  <a:gd name="connsiteX8" fmla="*/ 3119 w 10073"/>
                  <a:gd name="connsiteY8" fmla="*/ 2447 h 10000"/>
                  <a:gd name="connsiteX0" fmla="*/ 3119 w 10073"/>
                  <a:gd name="connsiteY0" fmla="*/ 2447 h 10000"/>
                  <a:gd name="connsiteX1" fmla="*/ 0 w 10073"/>
                  <a:gd name="connsiteY1" fmla="*/ 792 h 10000"/>
                  <a:gd name="connsiteX2" fmla="*/ 4495 w 10073"/>
                  <a:gd name="connsiteY2" fmla="*/ 0 h 10000"/>
                  <a:gd name="connsiteX3" fmla="*/ 10000 w 10073"/>
                  <a:gd name="connsiteY3" fmla="*/ 951 h 10000"/>
                  <a:gd name="connsiteX4" fmla="*/ 10073 w 10073"/>
                  <a:gd name="connsiteY4" fmla="*/ 8066 h 10000"/>
                  <a:gd name="connsiteX5" fmla="*/ 5688 w 10073"/>
                  <a:gd name="connsiteY5" fmla="*/ 7482 h 10000"/>
                  <a:gd name="connsiteX6" fmla="*/ 4128 w 10073"/>
                  <a:gd name="connsiteY6" fmla="*/ 7676 h 10000"/>
                  <a:gd name="connsiteX7" fmla="*/ 3119 w 10073"/>
                  <a:gd name="connsiteY7" fmla="*/ 10000 h 10000"/>
                  <a:gd name="connsiteX8" fmla="*/ 3119 w 10073"/>
                  <a:gd name="connsiteY8" fmla="*/ 2447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73" h="10000">
                    <a:moveTo>
                      <a:pt x="3119" y="2447"/>
                    </a:moveTo>
                    <a:lnTo>
                      <a:pt x="0" y="792"/>
                    </a:lnTo>
                    <a:lnTo>
                      <a:pt x="4495" y="0"/>
                    </a:lnTo>
                    <a:lnTo>
                      <a:pt x="10000" y="951"/>
                    </a:lnTo>
                    <a:cubicBezTo>
                      <a:pt x="10024" y="3297"/>
                      <a:pt x="10049" y="5720"/>
                      <a:pt x="10073" y="8066"/>
                    </a:cubicBezTo>
                    <a:lnTo>
                      <a:pt x="5688" y="7482"/>
                    </a:lnTo>
                    <a:lnTo>
                      <a:pt x="4128" y="7676"/>
                    </a:lnTo>
                    <a:lnTo>
                      <a:pt x="3119" y="10000"/>
                    </a:lnTo>
                    <a:lnTo>
                      <a:pt x="3119" y="2447"/>
                    </a:lnTo>
                    <a:close/>
                  </a:path>
                </a:pathLst>
              </a:custGeom>
              <a:solidFill>
                <a:srgbClr val="95A6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9" name="Freeform 314">
                <a:extLst>
                  <a:ext uri="{FF2B5EF4-FFF2-40B4-BE49-F238E27FC236}">
                    <a16:creationId xmlns:a16="http://schemas.microsoft.com/office/drawing/2014/main" id="{CB4ED892-9EE8-4128-BAA1-D8633F5624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17349" y="4687998"/>
                <a:ext cx="339725" cy="889000"/>
              </a:xfrm>
              <a:custGeom>
                <a:avLst/>
                <a:gdLst>
                  <a:gd name="T0" fmla="*/ 0 w 214"/>
                  <a:gd name="T1" fmla="*/ 560 h 560"/>
                  <a:gd name="T2" fmla="*/ 0 w 214"/>
                  <a:gd name="T3" fmla="*/ 156 h 560"/>
                  <a:gd name="T4" fmla="*/ 0 w 214"/>
                  <a:gd name="T5" fmla="*/ 26 h 560"/>
                  <a:gd name="T6" fmla="*/ 90 w 214"/>
                  <a:gd name="T7" fmla="*/ 0 h 560"/>
                  <a:gd name="T8" fmla="*/ 214 w 214"/>
                  <a:gd name="T9" fmla="*/ 93 h 560"/>
                  <a:gd name="T10" fmla="*/ 214 w 214"/>
                  <a:gd name="T11" fmla="*/ 506 h 560"/>
                  <a:gd name="T12" fmla="*/ 108 w 214"/>
                  <a:gd name="T13" fmla="*/ 408 h 560"/>
                  <a:gd name="T14" fmla="*/ 39 w 214"/>
                  <a:gd name="T15" fmla="*/ 428 h 560"/>
                  <a:gd name="T16" fmla="*/ 0 w 214"/>
                  <a:gd name="T17" fmla="*/ 560 h 560"/>
                  <a:gd name="T18" fmla="*/ 0 w 214"/>
                  <a:gd name="T19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4" h="560">
                    <a:moveTo>
                      <a:pt x="0" y="560"/>
                    </a:moveTo>
                    <a:lnTo>
                      <a:pt x="0" y="156"/>
                    </a:lnTo>
                    <a:lnTo>
                      <a:pt x="0" y="26"/>
                    </a:lnTo>
                    <a:lnTo>
                      <a:pt x="90" y="0"/>
                    </a:lnTo>
                    <a:lnTo>
                      <a:pt x="214" y="93"/>
                    </a:lnTo>
                    <a:lnTo>
                      <a:pt x="214" y="506"/>
                    </a:lnTo>
                    <a:lnTo>
                      <a:pt x="108" y="408"/>
                    </a:lnTo>
                    <a:lnTo>
                      <a:pt x="39" y="428"/>
                    </a:lnTo>
                    <a:lnTo>
                      <a:pt x="0" y="560"/>
                    </a:lnTo>
                    <a:lnTo>
                      <a:pt x="0" y="560"/>
                    </a:lnTo>
                    <a:close/>
                  </a:path>
                </a:pathLst>
              </a:custGeom>
              <a:solidFill>
                <a:srgbClr val="95A6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0" name="Freeform 315">
                <a:extLst>
                  <a:ext uri="{FF2B5EF4-FFF2-40B4-BE49-F238E27FC236}">
                    <a16:creationId xmlns:a16="http://schemas.microsoft.com/office/drawing/2014/main" id="{9D497B19-572F-456E-93D7-8DE363DFEC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58411" y="4183063"/>
                <a:ext cx="322262" cy="733424"/>
              </a:xfrm>
              <a:custGeom>
                <a:avLst/>
                <a:gdLst>
                  <a:gd name="T0" fmla="*/ 61 w 200"/>
                  <a:gd name="T1" fmla="*/ 0 h 462"/>
                  <a:gd name="T2" fmla="*/ 0 w 200"/>
                  <a:gd name="T3" fmla="*/ 61 h 462"/>
                  <a:gd name="T4" fmla="*/ 102 w 200"/>
                  <a:gd name="T5" fmla="*/ 178 h 462"/>
                  <a:gd name="T6" fmla="*/ 102 w 200"/>
                  <a:gd name="T7" fmla="*/ 462 h 462"/>
                  <a:gd name="T8" fmla="*/ 200 w 200"/>
                  <a:gd name="T9" fmla="*/ 462 h 462"/>
                  <a:gd name="T10" fmla="*/ 200 w 200"/>
                  <a:gd name="T11" fmla="*/ 67 h 462"/>
                  <a:gd name="T12" fmla="*/ 61 w 200"/>
                  <a:gd name="T13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0" h="462">
                    <a:moveTo>
                      <a:pt x="61" y="0"/>
                    </a:moveTo>
                    <a:lnTo>
                      <a:pt x="0" y="61"/>
                    </a:lnTo>
                    <a:lnTo>
                      <a:pt x="102" y="178"/>
                    </a:lnTo>
                    <a:lnTo>
                      <a:pt x="102" y="462"/>
                    </a:lnTo>
                    <a:lnTo>
                      <a:pt x="200" y="462"/>
                    </a:lnTo>
                    <a:lnTo>
                      <a:pt x="200" y="67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708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1" name="Freeform 316">
                <a:extLst>
                  <a:ext uri="{FF2B5EF4-FFF2-40B4-BE49-F238E27FC236}">
                    <a16:creationId xmlns:a16="http://schemas.microsoft.com/office/drawing/2014/main" id="{3E1244BE-FE2F-4C51-8BEB-CF6142AB01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53875" y="3894138"/>
                <a:ext cx="241300" cy="212725"/>
              </a:xfrm>
              <a:custGeom>
                <a:avLst/>
                <a:gdLst>
                  <a:gd name="T0" fmla="*/ 0 w 152"/>
                  <a:gd name="T1" fmla="*/ 0 h 134"/>
                  <a:gd name="T2" fmla="*/ 152 w 152"/>
                  <a:gd name="T3" fmla="*/ 0 h 134"/>
                  <a:gd name="T4" fmla="*/ 152 w 152"/>
                  <a:gd name="T5" fmla="*/ 134 h 134"/>
                  <a:gd name="T6" fmla="*/ 0 w 152"/>
                  <a:gd name="T7" fmla="*/ 56 h 134"/>
                  <a:gd name="T8" fmla="*/ 0 w 152"/>
                  <a:gd name="T9" fmla="*/ 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34">
                    <a:moveTo>
                      <a:pt x="0" y="0"/>
                    </a:moveTo>
                    <a:lnTo>
                      <a:pt x="152" y="0"/>
                    </a:lnTo>
                    <a:lnTo>
                      <a:pt x="152" y="134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8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2" name="Freeform 317">
                <a:extLst>
                  <a:ext uri="{FF2B5EF4-FFF2-40B4-BE49-F238E27FC236}">
                    <a16:creationId xmlns:a16="http://schemas.microsoft.com/office/drawing/2014/main" id="{53FDA865-D4C4-4C81-8394-40E14559E6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01325" y="4659311"/>
                <a:ext cx="329553" cy="798513"/>
              </a:xfrm>
              <a:custGeom>
                <a:avLst/>
                <a:gdLst>
                  <a:gd name="T0" fmla="*/ 0 w 201"/>
                  <a:gd name="T1" fmla="*/ 111 h 504"/>
                  <a:gd name="T2" fmla="*/ 63 w 201"/>
                  <a:gd name="T3" fmla="*/ 0 h 504"/>
                  <a:gd name="T4" fmla="*/ 178 w 201"/>
                  <a:gd name="T5" fmla="*/ 48 h 504"/>
                  <a:gd name="T6" fmla="*/ 201 w 201"/>
                  <a:gd name="T7" fmla="*/ 178 h 504"/>
                  <a:gd name="T8" fmla="*/ 201 w 201"/>
                  <a:gd name="T9" fmla="*/ 443 h 504"/>
                  <a:gd name="T10" fmla="*/ 101 w 201"/>
                  <a:gd name="T11" fmla="*/ 443 h 504"/>
                  <a:gd name="T12" fmla="*/ 0 w 201"/>
                  <a:gd name="T13" fmla="*/ 504 h 504"/>
                  <a:gd name="T14" fmla="*/ 0 w 201"/>
                  <a:gd name="T15" fmla="*/ 111 h 504"/>
                  <a:gd name="connsiteX0" fmla="*/ 0 w 10000"/>
                  <a:gd name="connsiteY0" fmla="*/ 2202 h 10000"/>
                  <a:gd name="connsiteX1" fmla="*/ 3134 w 10000"/>
                  <a:gd name="connsiteY1" fmla="*/ 0 h 10000"/>
                  <a:gd name="connsiteX2" fmla="*/ 8856 w 10000"/>
                  <a:gd name="connsiteY2" fmla="*/ 821 h 10000"/>
                  <a:gd name="connsiteX3" fmla="*/ 10000 w 10000"/>
                  <a:gd name="connsiteY3" fmla="*/ 3532 h 10000"/>
                  <a:gd name="connsiteX4" fmla="*/ 10000 w 10000"/>
                  <a:gd name="connsiteY4" fmla="*/ 8790 h 10000"/>
                  <a:gd name="connsiteX5" fmla="*/ 5025 w 10000"/>
                  <a:gd name="connsiteY5" fmla="*/ 8790 h 10000"/>
                  <a:gd name="connsiteX6" fmla="*/ 0 w 10000"/>
                  <a:gd name="connsiteY6" fmla="*/ 10000 h 10000"/>
                  <a:gd name="connsiteX7" fmla="*/ 0 w 10000"/>
                  <a:gd name="connsiteY7" fmla="*/ 2202 h 10000"/>
                  <a:gd name="connsiteX0" fmla="*/ 0 w 10328"/>
                  <a:gd name="connsiteY0" fmla="*/ 2202 h 10000"/>
                  <a:gd name="connsiteX1" fmla="*/ 3134 w 10328"/>
                  <a:gd name="connsiteY1" fmla="*/ 0 h 10000"/>
                  <a:gd name="connsiteX2" fmla="*/ 8856 w 10328"/>
                  <a:gd name="connsiteY2" fmla="*/ 821 h 10000"/>
                  <a:gd name="connsiteX3" fmla="*/ 10328 w 10328"/>
                  <a:gd name="connsiteY3" fmla="*/ 3576 h 10000"/>
                  <a:gd name="connsiteX4" fmla="*/ 10000 w 10328"/>
                  <a:gd name="connsiteY4" fmla="*/ 8790 h 10000"/>
                  <a:gd name="connsiteX5" fmla="*/ 5025 w 10328"/>
                  <a:gd name="connsiteY5" fmla="*/ 8790 h 10000"/>
                  <a:gd name="connsiteX6" fmla="*/ 0 w 10328"/>
                  <a:gd name="connsiteY6" fmla="*/ 10000 h 10000"/>
                  <a:gd name="connsiteX7" fmla="*/ 0 w 10328"/>
                  <a:gd name="connsiteY7" fmla="*/ 2202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328" h="10000">
                    <a:moveTo>
                      <a:pt x="0" y="2202"/>
                    </a:moveTo>
                    <a:lnTo>
                      <a:pt x="3134" y="0"/>
                    </a:lnTo>
                    <a:lnTo>
                      <a:pt x="8856" y="821"/>
                    </a:lnTo>
                    <a:lnTo>
                      <a:pt x="10328" y="3576"/>
                    </a:lnTo>
                    <a:cubicBezTo>
                      <a:pt x="10219" y="5314"/>
                      <a:pt x="10109" y="7052"/>
                      <a:pt x="10000" y="8790"/>
                    </a:cubicBezTo>
                    <a:lnTo>
                      <a:pt x="5025" y="8790"/>
                    </a:lnTo>
                    <a:lnTo>
                      <a:pt x="0" y="10000"/>
                    </a:lnTo>
                    <a:lnTo>
                      <a:pt x="0" y="2202"/>
                    </a:lnTo>
                    <a:close/>
                  </a:path>
                </a:pathLst>
              </a:custGeom>
              <a:solidFill>
                <a:srgbClr val="9CA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3" name="Freeform 318">
                <a:extLst>
                  <a:ext uri="{FF2B5EF4-FFF2-40B4-BE49-F238E27FC236}">
                    <a16:creationId xmlns:a16="http://schemas.microsoft.com/office/drawing/2014/main" id="{7D486877-E6ED-4C08-9DBD-30DFDCA6CA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21899" y="4465637"/>
                <a:ext cx="299109" cy="765175"/>
              </a:xfrm>
              <a:custGeom>
                <a:avLst/>
                <a:gdLst>
                  <a:gd name="T0" fmla="*/ 0 w 178"/>
                  <a:gd name="T1" fmla="*/ 89 h 482"/>
                  <a:gd name="T2" fmla="*/ 108 w 178"/>
                  <a:gd name="T3" fmla="*/ 0 h 482"/>
                  <a:gd name="T4" fmla="*/ 178 w 178"/>
                  <a:gd name="T5" fmla="*/ 45 h 482"/>
                  <a:gd name="T6" fmla="*/ 152 w 178"/>
                  <a:gd name="T7" fmla="*/ 160 h 482"/>
                  <a:gd name="T8" fmla="*/ 152 w 178"/>
                  <a:gd name="T9" fmla="*/ 451 h 482"/>
                  <a:gd name="T10" fmla="*/ 0 w 178"/>
                  <a:gd name="T11" fmla="*/ 482 h 482"/>
                  <a:gd name="T12" fmla="*/ 0 w 178"/>
                  <a:gd name="T13" fmla="*/ 89 h 482"/>
                  <a:gd name="connsiteX0" fmla="*/ 0 w 10495"/>
                  <a:gd name="connsiteY0" fmla="*/ 1846 h 10000"/>
                  <a:gd name="connsiteX1" fmla="*/ 6067 w 10495"/>
                  <a:gd name="connsiteY1" fmla="*/ 0 h 10000"/>
                  <a:gd name="connsiteX2" fmla="*/ 10495 w 10495"/>
                  <a:gd name="connsiteY2" fmla="*/ 1116 h 10000"/>
                  <a:gd name="connsiteX3" fmla="*/ 8539 w 10495"/>
                  <a:gd name="connsiteY3" fmla="*/ 3320 h 10000"/>
                  <a:gd name="connsiteX4" fmla="*/ 8539 w 10495"/>
                  <a:gd name="connsiteY4" fmla="*/ 9357 h 10000"/>
                  <a:gd name="connsiteX5" fmla="*/ 0 w 10495"/>
                  <a:gd name="connsiteY5" fmla="*/ 10000 h 10000"/>
                  <a:gd name="connsiteX6" fmla="*/ 0 w 10495"/>
                  <a:gd name="connsiteY6" fmla="*/ 1846 h 10000"/>
                  <a:gd name="connsiteX0" fmla="*/ 0 w 10619"/>
                  <a:gd name="connsiteY0" fmla="*/ 1846 h 10000"/>
                  <a:gd name="connsiteX1" fmla="*/ 6067 w 10619"/>
                  <a:gd name="connsiteY1" fmla="*/ 0 h 10000"/>
                  <a:gd name="connsiteX2" fmla="*/ 10619 w 10619"/>
                  <a:gd name="connsiteY2" fmla="*/ 888 h 10000"/>
                  <a:gd name="connsiteX3" fmla="*/ 8539 w 10619"/>
                  <a:gd name="connsiteY3" fmla="*/ 3320 h 10000"/>
                  <a:gd name="connsiteX4" fmla="*/ 8539 w 10619"/>
                  <a:gd name="connsiteY4" fmla="*/ 9357 h 10000"/>
                  <a:gd name="connsiteX5" fmla="*/ 0 w 10619"/>
                  <a:gd name="connsiteY5" fmla="*/ 10000 h 10000"/>
                  <a:gd name="connsiteX6" fmla="*/ 0 w 10619"/>
                  <a:gd name="connsiteY6" fmla="*/ 1846 h 10000"/>
                  <a:gd name="connsiteX0" fmla="*/ 0 w 10619"/>
                  <a:gd name="connsiteY0" fmla="*/ 1846 h 10000"/>
                  <a:gd name="connsiteX1" fmla="*/ 6067 w 10619"/>
                  <a:gd name="connsiteY1" fmla="*/ 0 h 10000"/>
                  <a:gd name="connsiteX2" fmla="*/ 10619 w 10619"/>
                  <a:gd name="connsiteY2" fmla="*/ 888 h 10000"/>
                  <a:gd name="connsiteX3" fmla="*/ 8911 w 10619"/>
                  <a:gd name="connsiteY3" fmla="*/ 3366 h 10000"/>
                  <a:gd name="connsiteX4" fmla="*/ 8539 w 10619"/>
                  <a:gd name="connsiteY4" fmla="*/ 9357 h 10000"/>
                  <a:gd name="connsiteX5" fmla="*/ 0 w 10619"/>
                  <a:gd name="connsiteY5" fmla="*/ 10000 h 10000"/>
                  <a:gd name="connsiteX6" fmla="*/ 0 w 10619"/>
                  <a:gd name="connsiteY6" fmla="*/ 1846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19" h="10000">
                    <a:moveTo>
                      <a:pt x="0" y="1846"/>
                    </a:moveTo>
                    <a:lnTo>
                      <a:pt x="6067" y="0"/>
                    </a:lnTo>
                    <a:lnTo>
                      <a:pt x="10619" y="888"/>
                    </a:lnTo>
                    <a:lnTo>
                      <a:pt x="8911" y="3366"/>
                    </a:lnTo>
                    <a:lnTo>
                      <a:pt x="8539" y="9357"/>
                    </a:lnTo>
                    <a:lnTo>
                      <a:pt x="0" y="10000"/>
                    </a:lnTo>
                    <a:lnTo>
                      <a:pt x="0" y="1846"/>
                    </a:lnTo>
                    <a:close/>
                  </a:path>
                </a:pathLst>
              </a:custGeom>
              <a:solidFill>
                <a:srgbClr val="A0B2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4" name="Freeform 319">
                <a:extLst>
                  <a:ext uri="{FF2B5EF4-FFF2-40B4-BE49-F238E27FC236}">
                    <a16:creationId xmlns:a16="http://schemas.microsoft.com/office/drawing/2014/main" id="{EE8BAAD9-B59D-498F-BE79-E2C93C0EB8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26500" y="4056063"/>
                <a:ext cx="104775" cy="830263"/>
              </a:xfrm>
              <a:custGeom>
                <a:avLst/>
                <a:gdLst>
                  <a:gd name="T0" fmla="*/ 66 w 66"/>
                  <a:gd name="T1" fmla="*/ 119 h 523"/>
                  <a:gd name="T2" fmla="*/ 66 w 66"/>
                  <a:gd name="T3" fmla="*/ 523 h 523"/>
                  <a:gd name="T4" fmla="*/ 0 w 66"/>
                  <a:gd name="T5" fmla="*/ 362 h 523"/>
                  <a:gd name="T6" fmla="*/ 0 w 66"/>
                  <a:gd name="T7" fmla="*/ 0 h 523"/>
                  <a:gd name="T8" fmla="*/ 66 w 66"/>
                  <a:gd name="T9" fmla="*/ 119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523">
                    <a:moveTo>
                      <a:pt x="66" y="119"/>
                    </a:moveTo>
                    <a:lnTo>
                      <a:pt x="66" y="523"/>
                    </a:lnTo>
                    <a:lnTo>
                      <a:pt x="0" y="362"/>
                    </a:lnTo>
                    <a:lnTo>
                      <a:pt x="0" y="0"/>
                    </a:lnTo>
                    <a:lnTo>
                      <a:pt x="66" y="119"/>
                    </a:lnTo>
                    <a:close/>
                  </a:path>
                </a:pathLst>
              </a:custGeom>
              <a:solidFill>
                <a:srgbClr val="A3B3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5" name="Freeform 320">
                <a:extLst>
                  <a:ext uri="{FF2B5EF4-FFF2-40B4-BE49-F238E27FC236}">
                    <a16:creationId xmlns:a16="http://schemas.microsoft.com/office/drawing/2014/main" id="{875EDB4A-7E31-469D-BE43-399C69DCFC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31273" y="4199048"/>
                <a:ext cx="315278" cy="682624"/>
              </a:xfrm>
              <a:custGeom>
                <a:avLst/>
                <a:gdLst>
                  <a:gd name="T0" fmla="*/ 0 w 192"/>
                  <a:gd name="T1" fmla="*/ 26 h 430"/>
                  <a:gd name="T2" fmla="*/ 0 w 192"/>
                  <a:gd name="T3" fmla="*/ 430 h 430"/>
                  <a:gd name="T4" fmla="*/ 80 w 192"/>
                  <a:gd name="T5" fmla="*/ 416 h 430"/>
                  <a:gd name="T6" fmla="*/ 80 w 192"/>
                  <a:gd name="T7" fmla="*/ 143 h 430"/>
                  <a:gd name="T8" fmla="*/ 192 w 192"/>
                  <a:gd name="T9" fmla="*/ 67 h 430"/>
                  <a:gd name="T10" fmla="*/ 141 w 192"/>
                  <a:gd name="T11" fmla="*/ 0 h 430"/>
                  <a:gd name="T12" fmla="*/ 0 w 192"/>
                  <a:gd name="T13" fmla="*/ 26 h 430"/>
                  <a:gd name="connsiteX0" fmla="*/ 0 w 9886"/>
                  <a:gd name="connsiteY0" fmla="*/ 605 h 10000"/>
                  <a:gd name="connsiteX1" fmla="*/ 0 w 9886"/>
                  <a:gd name="connsiteY1" fmla="*/ 10000 h 10000"/>
                  <a:gd name="connsiteX2" fmla="*/ 4167 w 9886"/>
                  <a:gd name="connsiteY2" fmla="*/ 9674 h 10000"/>
                  <a:gd name="connsiteX3" fmla="*/ 4167 w 9886"/>
                  <a:gd name="connsiteY3" fmla="*/ 3326 h 10000"/>
                  <a:gd name="connsiteX4" fmla="*/ 9886 w 9886"/>
                  <a:gd name="connsiteY4" fmla="*/ 1660 h 10000"/>
                  <a:gd name="connsiteX5" fmla="*/ 7344 w 9886"/>
                  <a:gd name="connsiteY5" fmla="*/ 0 h 10000"/>
                  <a:gd name="connsiteX6" fmla="*/ 0 w 9886"/>
                  <a:gd name="connsiteY6" fmla="*/ 605 h 10000"/>
                  <a:gd name="connsiteX0" fmla="*/ 0 w 10463"/>
                  <a:gd name="connsiteY0" fmla="*/ 605 h 10000"/>
                  <a:gd name="connsiteX1" fmla="*/ 0 w 10463"/>
                  <a:gd name="connsiteY1" fmla="*/ 10000 h 10000"/>
                  <a:gd name="connsiteX2" fmla="*/ 4215 w 10463"/>
                  <a:gd name="connsiteY2" fmla="*/ 9674 h 10000"/>
                  <a:gd name="connsiteX3" fmla="*/ 4215 w 10463"/>
                  <a:gd name="connsiteY3" fmla="*/ 3326 h 10000"/>
                  <a:gd name="connsiteX4" fmla="*/ 10463 w 10463"/>
                  <a:gd name="connsiteY4" fmla="*/ 1711 h 10000"/>
                  <a:gd name="connsiteX5" fmla="*/ 7429 w 10463"/>
                  <a:gd name="connsiteY5" fmla="*/ 0 h 10000"/>
                  <a:gd name="connsiteX6" fmla="*/ 0 w 10463"/>
                  <a:gd name="connsiteY6" fmla="*/ 605 h 10000"/>
                  <a:gd name="connsiteX0" fmla="*/ 0 w 10463"/>
                  <a:gd name="connsiteY0" fmla="*/ 605 h 10000"/>
                  <a:gd name="connsiteX1" fmla="*/ 0 w 10463"/>
                  <a:gd name="connsiteY1" fmla="*/ 10000 h 10000"/>
                  <a:gd name="connsiteX2" fmla="*/ 4215 w 10463"/>
                  <a:gd name="connsiteY2" fmla="*/ 9674 h 10000"/>
                  <a:gd name="connsiteX3" fmla="*/ 4331 w 10463"/>
                  <a:gd name="connsiteY3" fmla="*/ 3377 h 10000"/>
                  <a:gd name="connsiteX4" fmla="*/ 10463 w 10463"/>
                  <a:gd name="connsiteY4" fmla="*/ 1711 h 10000"/>
                  <a:gd name="connsiteX5" fmla="*/ 7429 w 10463"/>
                  <a:gd name="connsiteY5" fmla="*/ 0 h 10000"/>
                  <a:gd name="connsiteX6" fmla="*/ 0 w 10463"/>
                  <a:gd name="connsiteY6" fmla="*/ 605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63" h="10000">
                    <a:moveTo>
                      <a:pt x="0" y="605"/>
                    </a:moveTo>
                    <a:lnTo>
                      <a:pt x="0" y="10000"/>
                    </a:lnTo>
                    <a:lnTo>
                      <a:pt x="4215" y="9674"/>
                    </a:lnTo>
                    <a:cubicBezTo>
                      <a:pt x="4254" y="7575"/>
                      <a:pt x="4292" y="5476"/>
                      <a:pt x="4331" y="3377"/>
                    </a:cubicBezTo>
                    <a:lnTo>
                      <a:pt x="10463" y="1711"/>
                    </a:lnTo>
                    <a:lnTo>
                      <a:pt x="7429" y="0"/>
                    </a:lnTo>
                    <a:lnTo>
                      <a:pt x="0" y="605"/>
                    </a:lnTo>
                    <a:close/>
                  </a:path>
                </a:pathLst>
              </a:custGeom>
              <a:solidFill>
                <a:srgbClr val="9CA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6" name="Freeform 321">
                <a:extLst>
                  <a:ext uri="{FF2B5EF4-FFF2-40B4-BE49-F238E27FC236}">
                    <a16:creationId xmlns:a16="http://schemas.microsoft.com/office/drawing/2014/main" id="{F4D4BC07-5163-47F3-A79F-1FC4AF3226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67775" y="3867150"/>
                <a:ext cx="241300" cy="177800"/>
              </a:xfrm>
              <a:custGeom>
                <a:avLst/>
                <a:gdLst>
                  <a:gd name="T0" fmla="*/ 0 w 152"/>
                  <a:gd name="T1" fmla="*/ 0 h 112"/>
                  <a:gd name="T2" fmla="*/ 0 w 152"/>
                  <a:gd name="T3" fmla="*/ 112 h 112"/>
                  <a:gd name="T4" fmla="*/ 152 w 152"/>
                  <a:gd name="T5" fmla="*/ 71 h 112"/>
                  <a:gd name="T6" fmla="*/ 142 w 152"/>
                  <a:gd name="T7" fmla="*/ 0 h 112"/>
                  <a:gd name="T8" fmla="*/ 0 w 152"/>
                  <a:gd name="T9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12">
                    <a:moveTo>
                      <a:pt x="0" y="0"/>
                    </a:moveTo>
                    <a:lnTo>
                      <a:pt x="0" y="112"/>
                    </a:lnTo>
                    <a:lnTo>
                      <a:pt x="152" y="71"/>
                    </a:lnTo>
                    <a:lnTo>
                      <a:pt x="14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CA1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7" name="Freeform 322">
                <a:extLst>
                  <a:ext uri="{FF2B5EF4-FFF2-40B4-BE49-F238E27FC236}">
                    <a16:creationId xmlns:a16="http://schemas.microsoft.com/office/drawing/2014/main" id="{178A95BA-CD4B-4406-95F2-476BD54C49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88425" y="3470275"/>
                <a:ext cx="205826" cy="193675"/>
              </a:xfrm>
              <a:custGeom>
                <a:avLst/>
                <a:gdLst>
                  <a:gd name="T0" fmla="*/ 3 w 124"/>
                  <a:gd name="T1" fmla="*/ 0 h 122"/>
                  <a:gd name="T2" fmla="*/ 0 w 124"/>
                  <a:gd name="T3" fmla="*/ 122 h 122"/>
                  <a:gd name="T4" fmla="*/ 98 w 124"/>
                  <a:gd name="T5" fmla="*/ 119 h 122"/>
                  <a:gd name="T6" fmla="*/ 124 w 124"/>
                  <a:gd name="T7" fmla="*/ 58 h 122"/>
                  <a:gd name="T8" fmla="*/ 3 w 124"/>
                  <a:gd name="T9" fmla="*/ 0 h 122"/>
                  <a:gd name="connsiteX0" fmla="*/ 242 w 10456"/>
                  <a:gd name="connsiteY0" fmla="*/ 0 h 10000"/>
                  <a:gd name="connsiteX1" fmla="*/ 0 w 10456"/>
                  <a:gd name="connsiteY1" fmla="*/ 10000 h 10000"/>
                  <a:gd name="connsiteX2" fmla="*/ 7903 w 10456"/>
                  <a:gd name="connsiteY2" fmla="*/ 9754 h 10000"/>
                  <a:gd name="connsiteX3" fmla="*/ 10456 w 10456"/>
                  <a:gd name="connsiteY3" fmla="*/ 4652 h 10000"/>
                  <a:gd name="connsiteX4" fmla="*/ 242 w 10456"/>
                  <a:gd name="connsiteY4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56" h="10000">
                    <a:moveTo>
                      <a:pt x="242" y="0"/>
                    </a:moveTo>
                    <a:cubicBezTo>
                      <a:pt x="161" y="3333"/>
                      <a:pt x="81" y="6667"/>
                      <a:pt x="0" y="10000"/>
                    </a:cubicBezTo>
                    <a:lnTo>
                      <a:pt x="7903" y="9754"/>
                    </a:lnTo>
                    <a:lnTo>
                      <a:pt x="10456" y="4652"/>
                    </a:lnTo>
                    <a:lnTo>
                      <a:pt x="242" y="0"/>
                    </a:lnTo>
                    <a:close/>
                  </a:path>
                </a:pathLst>
              </a:custGeom>
              <a:solidFill>
                <a:srgbClr val="667B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8" name="Freeform 323">
                <a:extLst>
                  <a:ext uri="{FF2B5EF4-FFF2-40B4-BE49-F238E27FC236}">
                    <a16:creationId xmlns:a16="http://schemas.microsoft.com/office/drawing/2014/main" id="{FC2BC5DF-37C0-4202-B2DB-28FF168152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98313" y="3476625"/>
                <a:ext cx="217488" cy="176213"/>
              </a:xfrm>
              <a:custGeom>
                <a:avLst/>
                <a:gdLst>
                  <a:gd name="T0" fmla="*/ 137 w 137"/>
                  <a:gd name="T1" fmla="*/ 0 h 111"/>
                  <a:gd name="T2" fmla="*/ 137 w 137"/>
                  <a:gd name="T3" fmla="*/ 111 h 111"/>
                  <a:gd name="T4" fmla="*/ 25 w 137"/>
                  <a:gd name="T5" fmla="*/ 111 h 111"/>
                  <a:gd name="T6" fmla="*/ 0 w 137"/>
                  <a:gd name="T7" fmla="*/ 57 h 111"/>
                  <a:gd name="T8" fmla="*/ 137 w 137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7" h="111">
                    <a:moveTo>
                      <a:pt x="137" y="0"/>
                    </a:moveTo>
                    <a:lnTo>
                      <a:pt x="137" y="111"/>
                    </a:lnTo>
                    <a:lnTo>
                      <a:pt x="25" y="111"/>
                    </a:lnTo>
                    <a:lnTo>
                      <a:pt x="0" y="57"/>
                    </a:lnTo>
                    <a:lnTo>
                      <a:pt x="137" y="0"/>
                    </a:lnTo>
                    <a:close/>
                  </a:path>
                </a:pathLst>
              </a:custGeom>
              <a:solidFill>
                <a:srgbClr val="5368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9" name="Freeform 324">
                <a:extLst>
                  <a:ext uri="{FF2B5EF4-FFF2-40B4-BE49-F238E27FC236}">
                    <a16:creationId xmlns:a16="http://schemas.microsoft.com/office/drawing/2014/main" id="{A14D97D8-887F-4FB9-B356-B07EECA7D7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44313" y="3163888"/>
                <a:ext cx="127000" cy="234950"/>
              </a:xfrm>
              <a:custGeom>
                <a:avLst/>
                <a:gdLst>
                  <a:gd name="T0" fmla="*/ 80 w 80"/>
                  <a:gd name="T1" fmla="*/ 0 h 148"/>
                  <a:gd name="T2" fmla="*/ 80 w 80"/>
                  <a:gd name="T3" fmla="*/ 139 h 148"/>
                  <a:gd name="T4" fmla="*/ 67 w 80"/>
                  <a:gd name="T5" fmla="*/ 148 h 148"/>
                  <a:gd name="T6" fmla="*/ 0 w 80"/>
                  <a:gd name="T7" fmla="*/ 104 h 148"/>
                  <a:gd name="T8" fmla="*/ 80 w 80"/>
                  <a:gd name="T9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148">
                    <a:moveTo>
                      <a:pt x="80" y="0"/>
                    </a:moveTo>
                    <a:lnTo>
                      <a:pt x="80" y="139"/>
                    </a:lnTo>
                    <a:lnTo>
                      <a:pt x="67" y="148"/>
                    </a:lnTo>
                    <a:lnTo>
                      <a:pt x="0" y="104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687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0" name="Line 325">
                <a:extLst>
                  <a:ext uri="{FF2B5EF4-FFF2-40B4-BE49-F238E27FC236}">
                    <a16:creationId xmlns:a16="http://schemas.microsoft.com/office/drawing/2014/main" id="{BDC53269-7562-4FDE-8E2C-4CB8F6F1E2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61088" y="3825875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1" name="Line 326">
                <a:extLst>
                  <a:ext uri="{FF2B5EF4-FFF2-40B4-BE49-F238E27FC236}">
                    <a16:creationId xmlns:a16="http://schemas.microsoft.com/office/drawing/2014/main" id="{F499329A-0318-45B2-9494-06DE7BBEB9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61088" y="3825875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2" name="Freeform 327">
                <a:extLst>
                  <a:ext uri="{FF2B5EF4-FFF2-40B4-BE49-F238E27FC236}">
                    <a16:creationId xmlns:a16="http://schemas.microsoft.com/office/drawing/2014/main" id="{3012F318-6696-4E8B-B1B4-A4C1E5D0AC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8474" y="3390900"/>
                <a:ext cx="239713" cy="857250"/>
              </a:xfrm>
              <a:custGeom>
                <a:avLst/>
                <a:gdLst>
                  <a:gd name="T0" fmla="*/ 101 w 151"/>
                  <a:gd name="T1" fmla="*/ 93 h 540"/>
                  <a:gd name="T2" fmla="*/ 0 w 151"/>
                  <a:gd name="T3" fmla="*/ 52 h 540"/>
                  <a:gd name="T4" fmla="*/ 32 w 151"/>
                  <a:gd name="T5" fmla="*/ 0 h 540"/>
                  <a:gd name="T6" fmla="*/ 151 w 151"/>
                  <a:gd name="T7" fmla="*/ 5 h 540"/>
                  <a:gd name="T8" fmla="*/ 151 w 151"/>
                  <a:gd name="T9" fmla="*/ 423 h 540"/>
                  <a:gd name="T10" fmla="*/ 101 w 151"/>
                  <a:gd name="T11" fmla="*/ 540 h 540"/>
                  <a:gd name="T12" fmla="*/ 101 w 151"/>
                  <a:gd name="T13" fmla="*/ 93 h 540"/>
                  <a:gd name="connsiteX0" fmla="*/ 6835 w 10000"/>
                  <a:gd name="connsiteY0" fmla="*/ 1844 h 10000"/>
                  <a:gd name="connsiteX1" fmla="*/ 0 w 10000"/>
                  <a:gd name="connsiteY1" fmla="*/ 963 h 10000"/>
                  <a:gd name="connsiteX2" fmla="*/ 2119 w 10000"/>
                  <a:gd name="connsiteY2" fmla="*/ 0 h 10000"/>
                  <a:gd name="connsiteX3" fmla="*/ 10000 w 10000"/>
                  <a:gd name="connsiteY3" fmla="*/ 93 h 10000"/>
                  <a:gd name="connsiteX4" fmla="*/ 10000 w 10000"/>
                  <a:gd name="connsiteY4" fmla="*/ 7833 h 10000"/>
                  <a:gd name="connsiteX5" fmla="*/ 6689 w 10000"/>
                  <a:gd name="connsiteY5" fmla="*/ 10000 h 10000"/>
                  <a:gd name="connsiteX6" fmla="*/ 6835 w 10000"/>
                  <a:gd name="connsiteY6" fmla="*/ 1844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0" h="10000">
                    <a:moveTo>
                      <a:pt x="6835" y="1844"/>
                    </a:moveTo>
                    <a:lnTo>
                      <a:pt x="0" y="963"/>
                    </a:lnTo>
                    <a:lnTo>
                      <a:pt x="2119" y="0"/>
                    </a:lnTo>
                    <a:lnTo>
                      <a:pt x="10000" y="93"/>
                    </a:lnTo>
                    <a:lnTo>
                      <a:pt x="10000" y="7833"/>
                    </a:lnTo>
                    <a:lnTo>
                      <a:pt x="6689" y="10000"/>
                    </a:lnTo>
                    <a:cubicBezTo>
                      <a:pt x="6738" y="7281"/>
                      <a:pt x="6786" y="4563"/>
                      <a:pt x="6835" y="1844"/>
                    </a:cubicBezTo>
                    <a:close/>
                  </a:path>
                </a:pathLst>
              </a:custGeom>
              <a:solidFill>
                <a:srgbClr val="5E7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3" name="Freeform 328">
                <a:extLst>
                  <a:ext uri="{FF2B5EF4-FFF2-40B4-BE49-F238E27FC236}">
                    <a16:creationId xmlns:a16="http://schemas.microsoft.com/office/drawing/2014/main" id="{F793D486-8F86-4471-844C-7A8919B321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99137" y="2522538"/>
                <a:ext cx="2559050" cy="1622425"/>
              </a:xfrm>
              <a:custGeom>
                <a:avLst/>
                <a:gdLst>
                  <a:gd name="T0" fmla="*/ 712 w 1612"/>
                  <a:gd name="T1" fmla="*/ 1022 h 1022"/>
                  <a:gd name="T2" fmla="*/ 862 w 1612"/>
                  <a:gd name="T3" fmla="*/ 927 h 1022"/>
                  <a:gd name="T4" fmla="*/ 1014 w 1612"/>
                  <a:gd name="T5" fmla="*/ 964 h 1022"/>
                  <a:gd name="T6" fmla="*/ 1107 w 1612"/>
                  <a:gd name="T7" fmla="*/ 847 h 1022"/>
                  <a:gd name="T8" fmla="*/ 1289 w 1612"/>
                  <a:gd name="T9" fmla="*/ 875 h 1022"/>
                  <a:gd name="T10" fmla="*/ 1319 w 1612"/>
                  <a:gd name="T11" fmla="*/ 718 h 1022"/>
                  <a:gd name="T12" fmla="*/ 1482 w 1612"/>
                  <a:gd name="T13" fmla="*/ 718 h 1022"/>
                  <a:gd name="T14" fmla="*/ 1461 w 1612"/>
                  <a:gd name="T15" fmla="*/ 599 h 1022"/>
                  <a:gd name="T16" fmla="*/ 1612 w 1612"/>
                  <a:gd name="T17" fmla="*/ 552 h 1022"/>
                  <a:gd name="T18" fmla="*/ 1521 w 1612"/>
                  <a:gd name="T19" fmla="*/ 447 h 1022"/>
                  <a:gd name="T20" fmla="*/ 1612 w 1612"/>
                  <a:gd name="T21" fmla="*/ 361 h 1022"/>
                  <a:gd name="T22" fmla="*/ 1458 w 1612"/>
                  <a:gd name="T23" fmla="*/ 283 h 1022"/>
                  <a:gd name="T24" fmla="*/ 1526 w 1612"/>
                  <a:gd name="T25" fmla="*/ 191 h 1022"/>
                  <a:gd name="T26" fmla="*/ 1456 w 1612"/>
                  <a:gd name="T27" fmla="*/ 128 h 1022"/>
                  <a:gd name="T28" fmla="*/ 1291 w 1612"/>
                  <a:gd name="T29" fmla="*/ 157 h 1022"/>
                  <a:gd name="T30" fmla="*/ 1209 w 1612"/>
                  <a:gd name="T31" fmla="*/ 29 h 1022"/>
                  <a:gd name="T32" fmla="*/ 1077 w 1612"/>
                  <a:gd name="T33" fmla="*/ 107 h 1022"/>
                  <a:gd name="T34" fmla="*/ 933 w 1612"/>
                  <a:gd name="T35" fmla="*/ 0 h 1022"/>
                  <a:gd name="T36" fmla="*/ 821 w 1612"/>
                  <a:gd name="T37" fmla="*/ 81 h 1022"/>
                  <a:gd name="T38" fmla="*/ 667 w 1612"/>
                  <a:gd name="T39" fmla="*/ 18 h 1022"/>
                  <a:gd name="T40" fmla="*/ 588 w 1612"/>
                  <a:gd name="T41" fmla="*/ 157 h 1022"/>
                  <a:gd name="T42" fmla="*/ 408 w 1612"/>
                  <a:gd name="T43" fmla="*/ 120 h 1022"/>
                  <a:gd name="T44" fmla="*/ 345 w 1612"/>
                  <a:gd name="T45" fmla="*/ 261 h 1022"/>
                  <a:gd name="T46" fmla="*/ 181 w 1612"/>
                  <a:gd name="T47" fmla="*/ 261 h 1022"/>
                  <a:gd name="T48" fmla="*/ 202 w 1612"/>
                  <a:gd name="T49" fmla="*/ 384 h 1022"/>
                  <a:gd name="T50" fmla="*/ 37 w 1612"/>
                  <a:gd name="T51" fmla="*/ 454 h 1022"/>
                  <a:gd name="T52" fmla="*/ 128 w 1612"/>
                  <a:gd name="T53" fmla="*/ 545 h 1022"/>
                  <a:gd name="T54" fmla="*/ 24 w 1612"/>
                  <a:gd name="T55" fmla="*/ 655 h 1022"/>
                  <a:gd name="T56" fmla="*/ 157 w 1612"/>
                  <a:gd name="T57" fmla="*/ 688 h 1022"/>
                  <a:gd name="T58" fmla="*/ 135 w 1612"/>
                  <a:gd name="T59" fmla="*/ 842 h 1022"/>
                  <a:gd name="T60" fmla="*/ 272 w 1612"/>
                  <a:gd name="T61" fmla="*/ 814 h 1022"/>
                  <a:gd name="T62" fmla="*/ 321 w 1612"/>
                  <a:gd name="T63" fmla="*/ 950 h 1022"/>
                  <a:gd name="T64" fmla="*/ 443 w 1612"/>
                  <a:gd name="T65" fmla="*/ 899 h 1022"/>
                  <a:gd name="T66" fmla="*/ 571 w 1612"/>
                  <a:gd name="T67" fmla="*/ 1022 h 1022"/>
                  <a:gd name="T68" fmla="*/ 686 w 1612"/>
                  <a:gd name="T69" fmla="*/ 942 h 1022"/>
                  <a:gd name="connsiteX0" fmla="*/ 4256 w 10000"/>
                  <a:gd name="connsiteY0" fmla="*/ 9217 h 10000"/>
                  <a:gd name="connsiteX1" fmla="*/ 4417 w 10000"/>
                  <a:gd name="connsiteY1" fmla="*/ 10000 h 10000"/>
                  <a:gd name="connsiteX2" fmla="*/ 5248 w 10000"/>
                  <a:gd name="connsiteY2" fmla="*/ 10000 h 10000"/>
                  <a:gd name="connsiteX3" fmla="*/ 5347 w 10000"/>
                  <a:gd name="connsiteY3" fmla="*/ 9070 h 10000"/>
                  <a:gd name="connsiteX4" fmla="*/ 6048 w 10000"/>
                  <a:gd name="connsiteY4" fmla="*/ 8875 h 10000"/>
                  <a:gd name="connsiteX5" fmla="*/ 6290 w 10000"/>
                  <a:gd name="connsiteY5" fmla="*/ 9432 h 10000"/>
                  <a:gd name="connsiteX6" fmla="*/ 7053 w 10000"/>
                  <a:gd name="connsiteY6" fmla="*/ 9149 h 10000"/>
                  <a:gd name="connsiteX7" fmla="*/ 6867 w 10000"/>
                  <a:gd name="connsiteY7" fmla="*/ 8288 h 10000"/>
                  <a:gd name="connsiteX8" fmla="*/ 7488 w 10000"/>
                  <a:gd name="connsiteY8" fmla="*/ 7965 h 10000"/>
                  <a:gd name="connsiteX9" fmla="*/ 7996 w 10000"/>
                  <a:gd name="connsiteY9" fmla="*/ 8562 h 10000"/>
                  <a:gd name="connsiteX10" fmla="*/ 8654 w 10000"/>
                  <a:gd name="connsiteY10" fmla="*/ 7769 h 10000"/>
                  <a:gd name="connsiteX11" fmla="*/ 8168 w 10000"/>
                  <a:gd name="connsiteY11" fmla="*/ 7283 h 10000"/>
                  <a:gd name="connsiteX12" fmla="*/ 8654 w 10000"/>
                  <a:gd name="connsiteY12" fmla="*/ 6644 h 10000"/>
                  <a:gd name="connsiteX13" fmla="*/ 9194 w 10000"/>
                  <a:gd name="connsiteY13" fmla="*/ 7025 h 10000"/>
                  <a:gd name="connsiteX14" fmla="*/ 9690 w 10000"/>
                  <a:gd name="connsiteY14" fmla="*/ 6262 h 10000"/>
                  <a:gd name="connsiteX15" fmla="*/ 9063 w 10000"/>
                  <a:gd name="connsiteY15" fmla="*/ 5861 h 10000"/>
                  <a:gd name="connsiteX16" fmla="*/ 9262 w 10000"/>
                  <a:gd name="connsiteY16" fmla="*/ 5352 h 10000"/>
                  <a:gd name="connsiteX17" fmla="*/ 10000 w 10000"/>
                  <a:gd name="connsiteY17" fmla="*/ 5401 h 10000"/>
                  <a:gd name="connsiteX18" fmla="*/ 10000 w 10000"/>
                  <a:gd name="connsiteY18" fmla="*/ 4374 h 10000"/>
                  <a:gd name="connsiteX19" fmla="*/ 9435 w 10000"/>
                  <a:gd name="connsiteY19" fmla="*/ 4374 h 10000"/>
                  <a:gd name="connsiteX20" fmla="*/ 9342 w 10000"/>
                  <a:gd name="connsiteY20" fmla="*/ 3738 h 10000"/>
                  <a:gd name="connsiteX21" fmla="*/ 10000 w 10000"/>
                  <a:gd name="connsiteY21" fmla="*/ 3532 h 10000"/>
                  <a:gd name="connsiteX22" fmla="*/ 9932 w 10000"/>
                  <a:gd name="connsiteY22" fmla="*/ 2701 h 10000"/>
                  <a:gd name="connsiteX23" fmla="*/ 9045 w 10000"/>
                  <a:gd name="connsiteY23" fmla="*/ 2769 h 10000"/>
                  <a:gd name="connsiteX24" fmla="*/ 8834 w 10000"/>
                  <a:gd name="connsiteY24" fmla="*/ 2299 h 10000"/>
                  <a:gd name="connsiteX25" fmla="*/ 9467 w 10000"/>
                  <a:gd name="connsiteY25" fmla="*/ 1869 h 10000"/>
                  <a:gd name="connsiteX26" fmla="*/ 9287 w 10000"/>
                  <a:gd name="connsiteY26" fmla="*/ 1595 h 10000"/>
                  <a:gd name="connsiteX27" fmla="*/ 9032 w 10000"/>
                  <a:gd name="connsiteY27" fmla="*/ 1252 h 10000"/>
                  <a:gd name="connsiteX28" fmla="*/ 8387 w 10000"/>
                  <a:gd name="connsiteY28" fmla="*/ 1791 h 10000"/>
                  <a:gd name="connsiteX29" fmla="*/ 8009 w 10000"/>
                  <a:gd name="connsiteY29" fmla="*/ 1536 h 10000"/>
                  <a:gd name="connsiteX30" fmla="*/ 8263 w 10000"/>
                  <a:gd name="connsiteY30" fmla="*/ 773 h 10000"/>
                  <a:gd name="connsiteX31" fmla="*/ 7500 w 10000"/>
                  <a:gd name="connsiteY31" fmla="*/ 284 h 10000"/>
                  <a:gd name="connsiteX32" fmla="*/ 7165 w 10000"/>
                  <a:gd name="connsiteY32" fmla="*/ 1047 h 10000"/>
                  <a:gd name="connsiteX33" fmla="*/ 6681 w 10000"/>
                  <a:gd name="connsiteY33" fmla="*/ 1047 h 10000"/>
                  <a:gd name="connsiteX34" fmla="*/ 6625 w 10000"/>
                  <a:gd name="connsiteY34" fmla="*/ 0 h 10000"/>
                  <a:gd name="connsiteX35" fmla="*/ 5788 w 10000"/>
                  <a:gd name="connsiteY35" fmla="*/ 0 h 10000"/>
                  <a:gd name="connsiteX36" fmla="*/ 5707 w 10000"/>
                  <a:gd name="connsiteY36" fmla="*/ 793 h 10000"/>
                  <a:gd name="connsiteX37" fmla="*/ 5093 w 10000"/>
                  <a:gd name="connsiteY37" fmla="*/ 793 h 10000"/>
                  <a:gd name="connsiteX38" fmla="*/ 4851 w 10000"/>
                  <a:gd name="connsiteY38" fmla="*/ 0 h 10000"/>
                  <a:gd name="connsiteX39" fmla="*/ 4138 w 10000"/>
                  <a:gd name="connsiteY39" fmla="*/ 176 h 10000"/>
                  <a:gd name="connsiteX40" fmla="*/ 4138 w 10000"/>
                  <a:gd name="connsiteY40" fmla="*/ 1047 h 10000"/>
                  <a:gd name="connsiteX41" fmla="*/ 3648 w 10000"/>
                  <a:gd name="connsiteY41" fmla="*/ 1536 h 10000"/>
                  <a:gd name="connsiteX42" fmla="*/ 3195 w 10000"/>
                  <a:gd name="connsiteY42" fmla="*/ 793 h 10000"/>
                  <a:gd name="connsiteX43" fmla="*/ 2531 w 10000"/>
                  <a:gd name="connsiteY43" fmla="*/ 1174 h 10000"/>
                  <a:gd name="connsiteX44" fmla="*/ 2655 w 10000"/>
                  <a:gd name="connsiteY44" fmla="*/ 2065 h 10000"/>
                  <a:gd name="connsiteX45" fmla="*/ 2140 w 10000"/>
                  <a:gd name="connsiteY45" fmla="*/ 2554 h 10000"/>
                  <a:gd name="connsiteX46" fmla="*/ 1687 w 10000"/>
                  <a:gd name="connsiteY46" fmla="*/ 1898 h 10000"/>
                  <a:gd name="connsiteX47" fmla="*/ 1123 w 10000"/>
                  <a:gd name="connsiteY47" fmla="*/ 2554 h 10000"/>
                  <a:gd name="connsiteX48" fmla="*/ 1483 w 10000"/>
                  <a:gd name="connsiteY48" fmla="*/ 3268 h 10000"/>
                  <a:gd name="connsiteX49" fmla="*/ 1253 w 10000"/>
                  <a:gd name="connsiteY49" fmla="*/ 3757 h 10000"/>
                  <a:gd name="connsiteX50" fmla="*/ 391 w 10000"/>
                  <a:gd name="connsiteY50" fmla="*/ 3738 h 10000"/>
                  <a:gd name="connsiteX51" fmla="*/ 230 w 10000"/>
                  <a:gd name="connsiteY51" fmla="*/ 4442 h 10000"/>
                  <a:gd name="connsiteX52" fmla="*/ 893 w 10000"/>
                  <a:gd name="connsiteY52" fmla="*/ 4755 h 10000"/>
                  <a:gd name="connsiteX53" fmla="*/ 794 w 10000"/>
                  <a:gd name="connsiteY53" fmla="*/ 5333 h 10000"/>
                  <a:gd name="connsiteX54" fmla="*/ 0 w 10000"/>
                  <a:gd name="connsiteY54" fmla="*/ 5333 h 10000"/>
                  <a:gd name="connsiteX55" fmla="*/ 149 w 10000"/>
                  <a:gd name="connsiteY55" fmla="*/ 6409 h 10000"/>
                  <a:gd name="connsiteX56" fmla="*/ 825 w 10000"/>
                  <a:gd name="connsiteY56" fmla="*/ 6282 h 10000"/>
                  <a:gd name="connsiteX57" fmla="*/ 974 w 10000"/>
                  <a:gd name="connsiteY57" fmla="*/ 6732 h 10000"/>
                  <a:gd name="connsiteX58" fmla="*/ 378 w 10000"/>
                  <a:gd name="connsiteY58" fmla="*/ 7329 h 10000"/>
                  <a:gd name="connsiteX59" fmla="*/ 837 w 10000"/>
                  <a:gd name="connsiteY59" fmla="*/ 8239 h 10000"/>
                  <a:gd name="connsiteX60" fmla="*/ 1334 w 10000"/>
                  <a:gd name="connsiteY60" fmla="*/ 7495 h 10000"/>
                  <a:gd name="connsiteX61" fmla="*/ 1687 w 10000"/>
                  <a:gd name="connsiteY61" fmla="*/ 7965 h 10000"/>
                  <a:gd name="connsiteX62" fmla="*/ 1278 w 10000"/>
                  <a:gd name="connsiteY62" fmla="*/ 8796 h 10000"/>
                  <a:gd name="connsiteX63" fmla="*/ 1991 w 10000"/>
                  <a:gd name="connsiteY63" fmla="*/ 9295 h 10000"/>
                  <a:gd name="connsiteX64" fmla="*/ 2239 w 10000"/>
                  <a:gd name="connsiteY64" fmla="*/ 8562 h 10000"/>
                  <a:gd name="connsiteX65" fmla="*/ 2748 w 10000"/>
                  <a:gd name="connsiteY65" fmla="*/ 8796 h 10000"/>
                  <a:gd name="connsiteX66" fmla="*/ 2866 w 10000"/>
                  <a:gd name="connsiteY66" fmla="*/ 10000 h 10000"/>
                  <a:gd name="connsiteX67" fmla="*/ 3542 w 10000"/>
                  <a:gd name="connsiteY67" fmla="*/ 10000 h 10000"/>
                  <a:gd name="connsiteX68" fmla="*/ 3741 w 10000"/>
                  <a:gd name="connsiteY68" fmla="*/ 9237 h 10000"/>
                  <a:gd name="connsiteX69" fmla="*/ 4256 w 10000"/>
                  <a:gd name="connsiteY69" fmla="*/ 9217 h 10000"/>
                  <a:gd name="connsiteX0" fmla="*/ 4256 w 10000"/>
                  <a:gd name="connsiteY0" fmla="*/ 9217 h 10000"/>
                  <a:gd name="connsiteX1" fmla="*/ 4417 w 10000"/>
                  <a:gd name="connsiteY1" fmla="*/ 10000 h 10000"/>
                  <a:gd name="connsiteX2" fmla="*/ 5248 w 10000"/>
                  <a:gd name="connsiteY2" fmla="*/ 10000 h 10000"/>
                  <a:gd name="connsiteX3" fmla="*/ 5347 w 10000"/>
                  <a:gd name="connsiteY3" fmla="*/ 9070 h 10000"/>
                  <a:gd name="connsiteX4" fmla="*/ 6048 w 10000"/>
                  <a:gd name="connsiteY4" fmla="*/ 8875 h 10000"/>
                  <a:gd name="connsiteX5" fmla="*/ 6290 w 10000"/>
                  <a:gd name="connsiteY5" fmla="*/ 9432 h 10000"/>
                  <a:gd name="connsiteX6" fmla="*/ 7053 w 10000"/>
                  <a:gd name="connsiteY6" fmla="*/ 9149 h 10000"/>
                  <a:gd name="connsiteX7" fmla="*/ 6867 w 10000"/>
                  <a:gd name="connsiteY7" fmla="*/ 8288 h 10000"/>
                  <a:gd name="connsiteX8" fmla="*/ 7488 w 10000"/>
                  <a:gd name="connsiteY8" fmla="*/ 7965 h 10000"/>
                  <a:gd name="connsiteX9" fmla="*/ 7996 w 10000"/>
                  <a:gd name="connsiteY9" fmla="*/ 8562 h 10000"/>
                  <a:gd name="connsiteX10" fmla="*/ 8654 w 10000"/>
                  <a:gd name="connsiteY10" fmla="*/ 7769 h 10000"/>
                  <a:gd name="connsiteX11" fmla="*/ 8195 w 10000"/>
                  <a:gd name="connsiteY11" fmla="*/ 7240 h 10000"/>
                  <a:gd name="connsiteX12" fmla="*/ 8654 w 10000"/>
                  <a:gd name="connsiteY12" fmla="*/ 6644 h 10000"/>
                  <a:gd name="connsiteX13" fmla="*/ 9194 w 10000"/>
                  <a:gd name="connsiteY13" fmla="*/ 7025 h 10000"/>
                  <a:gd name="connsiteX14" fmla="*/ 9690 w 10000"/>
                  <a:gd name="connsiteY14" fmla="*/ 6262 h 10000"/>
                  <a:gd name="connsiteX15" fmla="*/ 9063 w 10000"/>
                  <a:gd name="connsiteY15" fmla="*/ 5861 h 10000"/>
                  <a:gd name="connsiteX16" fmla="*/ 9262 w 10000"/>
                  <a:gd name="connsiteY16" fmla="*/ 5352 h 10000"/>
                  <a:gd name="connsiteX17" fmla="*/ 10000 w 10000"/>
                  <a:gd name="connsiteY17" fmla="*/ 5401 h 10000"/>
                  <a:gd name="connsiteX18" fmla="*/ 10000 w 10000"/>
                  <a:gd name="connsiteY18" fmla="*/ 4374 h 10000"/>
                  <a:gd name="connsiteX19" fmla="*/ 9435 w 10000"/>
                  <a:gd name="connsiteY19" fmla="*/ 4374 h 10000"/>
                  <a:gd name="connsiteX20" fmla="*/ 9342 w 10000"/>
                  <a:gd name="connsiteY20" fmla="*/ 3738 h 10000"/>
                  <a:gd name="connsiteX21" fmla="*/ 10000 w 10000"/>
                  <a:gd name="connsiteY21" fmla="*/ 3532 h 10000"/>
                  <a:gd name="connsiteX22" fmla="*/ 9932 w 10000"/>
                  <a:gd name="connsiteY22" fmla="*/ 2701 h 10000"/>
                  <a:gd name="connsiteX23" fmla="*/ 9045 w 10000"/>
                  <a:gd name="connsiteY23" fmla="*/ 2769 h 10000"/>
                  <a:gd name="connsiteX24" fmla="*/ 8834 w 10000"/>
                  <a:gd name="connsiteY24" fmla="*/ 2299 h 10000"/>
                  <a:gd name="connsiteX25" fmla="*/ 9467 w 10000"/>
                  <a:gd name="connsiteY25" fmla="*/ 1869 h 10000"/>
                  <a:gd name="connsiteX26" fmla="*/ 9287 w 10000"/>
                  <a:gd name="connsiteY26" fmla="*/ 1595 h 10000"/>
                  <a:gd name="connsiteX27" fmla="*/ 9032 w 10000"/>
                  <a:gd name="connsiteY27" fmla="*/ 1252 h 10000"/>
                  <a:gd name="connsiteX28" fmla="*/ 8387 w 10000"/>
                  <a:gd name="connsiteY28" fmla="*/ 1791 h 10000"/>
                  <a:gd name="connsiteX29" fmla="*/ 8009 w 10000"/>
                  <a:gd name="connsiteY29" fmla="*/ 1536 h 10000"/>
                  <a:gd name="connsiteX30" fmla="*/ 8263 w 10000"/>
                  <a:gd name="connsiteY30" fmla="*/ 773 h 10000"/>
                  <a:gd name="connsiteX31" fmla="*/ 7500 w 10000"/>
                  <a:gd name="connsiteY31" fmla="*/ 284 h 10000"/>
                  <a:gd name="connsiteX32" fmla="*/ 7165 w 10000"/>
                  <a:gd name="connsiteY32" fmla="*/ 1047 h 10000"/>
                  <a:gd name="connsiteX33" fmla="*/ 6681 w 10000"/>
                  <a:gd name="connsiteY33" fmla="*/ 1047 h 10000"/>
                  <a:gd name="connsiteX34" fmla="*/ 6625 w 10000"/>
                  <a:gd name="connsiteY34" fmla="*/ 0 h 10000"/>
                  <a:gd name="connsiteX35" fmla="*/ 5788 w 10000"/>
                  <a:gd name="connsiteY35" fmla="*/ 0 h 10000"/>
                  <a:gd name="connsiteX36" fmla="*/ 5707 w 10000"/>
                  <a:gd name="connsiteY36" fmla="*/ 793 h 10000"/>
                  <a:gd name="connsiteX37" fmla="*/ 5093 w 10000"/>
                  <a:gd name="connsiteY37" fmla="*/ 793 h 10000"/>
                  <a:gd name="connsiteX38" fmla="*/ 4851 w 10000"/>
                  <a:gd name="connsiteY38" fmla="*/ 0 h 10000"/>
                  <a:gd name="connsiteX39" fmla="*/ 4138 w 10000"/>
                  <a:gd name="connsiteY39" fmla="*/ 176 h 10000"/>
                  <a:gd name="connsiteX40" fmla="*/ 4138 w 10000"/>
                  <a:gd name="connsiteY40" fmla="*/ 1047 h 10000"/>
                  <a:gd name="connsiteX41" fmla="*/ 3648 w 10000"/>
                  <a:gd name="connsiteY41" fmla="*/ 1536 h 10000"/>
                  <a:gd name="connsiteX42" fmla="*/ 3195 w 10000"/>
                  <a:gd name="connsiteY42" fmla="*/ 793 h 10000"/>
                  <a:gd name="connsiteX43" fmla="*/ 2531 w 10000"/>
                  <a:gd name="connsiteY43" fmla="*/ 1174 h 10000"/>
                  <a:gd name="connsiteX44" fmla="*/ 2655 w 10000"/>
                  <a:gd name="connsiteY44" fmla="*/ 2065 h 10000"/>
                  <a:gd name="connsiteX45" fmla="*/ 2140 w 10000"/>
                  <a:gd name="connsiteY45" fmla="*/ 2554 h 10000"/>
                  <a:gd name="connsiteX46" fmla="*/ 1687 w 10000"/>
                  <a:gd name="connsiteY46" fmla="*/ 1898 h 10000"/>
                  <a:gd name="connsiteX47" fmla="*/ 1123 w 10000"/>
                  <a:gd name="connsiteY47" fmla="*/ 2554 h 10000"/>
                  <a:gd name="connsiteX48" fmla="*/ 1483 w 10000"/>
                  <a:gd name="connsiteY48" fmla="*/ 3268 h 10000"/>
                  <a:gd name="connsiteX49" fmla="*/ 1253 w 10000"/>
                  <a:gd name="connsiteY49" fmla="*/ 3757 h 10000"/>
                  <a:gd name="connsiteX50" fmla="*/ 391 w 10000"/>
                  <a:gd name="connsiteY50" fmla="*/ 3738 h 10000"/>
                  <a:gd name="connsiteX51" fmla="*/ 230 w 10000"/>
                  <a:gd name="connsiteY51" fmla="*/ 4442 h 10000"/>
                  <a:gd name="connsiteX52" fmla="*/ 893 w 10000"/>
                  <a:gd name="connsiteY52" fmla="*/ 4755 h 10000"/>
                  <a:gd name="connsiteX53" fmla="*/ 794 w 10000"/>
                  <a:gd name="connsiteY53" fmla="*/ 5333 h 10000"/>
                  <a:gd name="connsiteX54" fmla="*/ 0 w 10000"/>
                  <a:gd name="connsiteY54" fmla="*/ 5333 h 10000"/>
                  <a:gd name="connsiteX55" fmla="*/ 149 w 10000"/>
                  <a:gd name="connsiteY55" fmla="*/ 6409 h 10000"/>
                  <a:gd name="connsiteX56" fmla="*/ 825 w 10000"/>
                  <a:gd name="connsiteY56" fmla="*/ 6282 h 10000"/>
                  <a:gd name="connsiteX57" fmla="*/ 974 w 10000"/>
                  <a:gd name="connsiteY57" fmla="*/ 6732 h 10000"/>
                  <a:gd name="connsiteX58" fmla="*/ 378 w 10000"/>
                  <a:gd name="connsiteY58" fmla="*/ 7329 h 10000"/>
                  <a:gd name="connsiteX59" fmla="*/ 837 w 10000"/>
                  <a:gd name="connsiteY59" fmla="*/ 8239 h 10000"/>
                  <a:gd name="connsiteX60" fmla="*/ 1334 w 10000"/>
                  <a:gd name="connsiteY60" fmla="*/ 7495 h 10000"/>
                  <a:gd name="connsiteX61" fmla="*/ 1687 w 10000"/>
                  <a:gd name="connsiteY61" fmla="*/ 7965 h 10000"/>
                  <a:gd name="connsiteX62" fmla="*/ 1278 w 10000"/>
                  <a:gd name="connsiteY62" fmla="*/ 8796 h 10000"/>
                  <a:gd name="connsiteX63" fmla="*/ 1991 w 10000"/>
                  <a:gd name="connsiteY63" fmla="*/ 9295 h 10000"/>
                  <a:gd name="connsiteX64" fmla="*/ 2239 w 10000"/>
                  <a:gd name="connsiteY64" fmla="*/ 8562 h 10000"/>
                  <a:gd name="connsiteX65" fmla="*/ 2748 w 10000"/>
                  <a:gd name="connsiteY65" fmla="*/ 8796 h 10000"/>
                  <a:gd name="connsiteX66" fmla="*/ 2866 w 10000"/>
                  <a:gd name="connsiteY66" fmla="*/ 10000 h 10000"/>
                  <a:gd name="connsiteX67" fmla="*/ 3542 w 10000"/>
                  <a:gd name="connsiteY67" fmla="*/ 10000 h 10000"/>
                  <a:gd name="connsiteX68" fmla="*/ 3741 w 10000"/>
                  <a:gd name="connsiteY68" fmla="*/ 9237 h 10000"/>
                  <a:gd name="connsiteX69" fmla="*/ 4256 w 10000"/>
                  <a:gd name="connsiteY69" fmla="*/ 9217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10000" h="10000">
                    <a:moveTo>
                      <a:pt x="4256" y="9217"/>
                    </a:moveTo>
                    <a:cubicBezTo>
                      <a:pt x="4310" y="9478"/>
                      <a:pt x="4363" y="9739"/>
                      <a:pt x="4417" y="10000"/>
                    </a:cubicBezTo>
                    <a:lnTo>
                      <a:pt x="5248" y="10000"/>
                    </a:lnTo>
                    <a:lnTo>
                      <a:pt x="5347" y="9070"/>
                    </a:lnTo>
                    <a:lnTo>
                      <a:pt x="6048" y="8875"/>
                    </a:lnTo>
                    <a:lnTo>
                      <a:pt x="6290" y="9432"/>
                    </a:lnTo>
                    <a:lnTo>
                      <a:pt x="7053" y="9149"/>
                    </a:lnTo>
                    <a:lnTo>
                      <a:pt x="6867" y="8288"/>
                    </a:lnTo>
                    <a:lnTo>
                      <a:pt x="7488" y="7965"/>
                    </a:lnTo>
                    <a:lnTo>
                      <a:pt x="7996" y="8562"/>
                    </a:lnTo>
                    <a:lnTo>
                      <a:pt x="8654" y="7769"/>
                    </a:lnTo>
                    <a:lnTo>
                      <a:pt x="8195" y="7240"/>
                    </a:lnTo>
                    <a:lnTo>
                      <a:pt x="8654" y="6644"/>
                    </a:lnTo>
                    <a:lnTo>
                      <a:pt x="9194" y="7025"/>
                    </a:lnTo>
                    <a:lnTo>
                      <a:pt x="9690" y="6262"/>
                    </a:lnTo>
                    <a:lnTo>
                      <a:pt x="9063" y="5861"/>
                    </a:lnTo>
                    <a:cubicBezTo>
                      <a:pt x="9129" y="5691"/>
                      <a:pt x="9196" y="5522"/>
                      <a:pt x="9262" y="5352"/>
                    </a:cubicBezTo>
                    <a:lnTo>
                      <a:pt x="10000" y="5401"/>
                    </a:lnTo>
                    <a:lnTo>
                      <a:pt x="10000" y="4374"/>
                    </a:lnTo>
                    <a:lnTo>
                      <a:pt x="9435" y="4374"/>
                    </a:lnTo>
                    <a:lnTo>
                      <a:pt x="9342" y="3738"/>
                    </a:lnTo>
                    <a:lnTo>
                      <a:pt x="10000" y="3532"/>
                    </a:lnTo>
                    <a:cubicBezTo>
                      <a:pt x="9977" y="3255"/>
                      <a:pt x="9955" y="2978"/>
                      <a:pt x="9932" y="2701"/>
                    </a:cubicBezTo>
                    <a:lnTo>
                      <a:pt x="9045" y="2769"/>
                    </a:lnTo>
                    <a:cubicBezTo>
                      <a:pt x="8975" y="2612"/>
                      <a:pt x="8904" y="2456"/>
                      <a:pt x="8834" y="2299"/>
                    </a:cubicBezTo>
                    <a:lnTo>
                      <a:pt x="9467" y="1869"/>
                    </a:lnTo>
                    <a:lnTo>
                      <a:pt x="9287" y="1595"/>
                    </a:lnTo>
                    <a:lnTo>
                      <a:pt x="9032" y="1252"/>
                    </a:lnTo>
                    <a:lnTo>
                      <a:pt x="8387" y="1791"/>
                    </a:lnTo>
                    <a:lnTo>
                      <a:pt x="8009" y="1536"/>
                    </a:lnTo>
                    <a:cubicBezTo>
                      <a:pt x="8094" y="1282"/>
                      <a:pt x="8178" y="1027"/>
                      <a:pt x="8263" y="773"/>
                    </a:cubicBezTo>
                    <a:lnTo>
                      <a:pt x="7500" y="284"/>
                    </a:lnTo>
                    <a:lnTo>
                      <a:pt x="7165" y="1047"/>
                    </a:lnTo>
                    <a:lnTo>
                      <a:pt x="6681" y="1047"/>
                    </a:lnTo>
                    <a:cubicBezTo>
                      <a:pt x="6662" y="698"/>
                      <a:pt x="6644" y="349"/>
                      <a:pt x="6625" y="0"/>
                    </a:cubicBezTo>
                    <a:lnTo>
                      <a:pt x="5788" y="0"/>
                    </a:lnTo>
                    <a:cubicBezTo>
                      <a:pt x="5761" y="264"/>
                      <a:pt x="5734" y="529"/>
                      <a:pt x="5707" y="793"/>
                    </a:cubicBezTo>
                    <a:lnTo>
                      <a:pt x="5093" y="793"/>
                    </a:lnTo>
                    <a:cubicBezTo>
                      <a:pt x="5012" y="529"/>
                      <a:pt x="4932" y="264"/>
                      <a:pt x="4851" y="0"/>
                    </a:cubicBezTo>
                    <a:lnTo>
                      <a:pt x="4138" y="176"/>
                    </a:lnTo>
                    <a:lnTo>
                      <a:pt x="4138" y="1047"/>
                    </a:lnTo>
                    <a:lnTo>
                      <a:pt x="3648" y="1536"/>
                    </a:lnTo>
                    <a:lnTo>
                      <a:pt x="3195" y="793"/>
                    </a:lnTo>
                    <a:lnTo>
                      <a:pt x="2531" y="1174"/>
                    </a:lnTo>
                    <a:cubicBezTo>
                      <a:pt x="2572" y="1471"/>
                      <a:pt x="2614" y="1768"/>
                      <a:pt x="2655" y="2065"/>
                    </a:cubicBezTo>
                    <a:lnTo>
                      <a:pt x="2140" y="2554"/>
                    </a:lnTo>
                    <a:lnTo>
                      <a:pt x="1687" y="1898"/>
                    </a:lnTo>
                    <a:lnTo>
                      <a:pt x="1123" y="2554"/>
                    </a:lnTo>
                    <a:lnTo>
                      <a:pt x="1483" y="3268"/>
                    </a:lnTo>
                    <a:lnTo>
                      <a:pt x="1253" y="3757"/>
                    </a:lnTo>
                    <a:lnTo>
                      <a:pt x="391" y="3738"/>
                    </a:lnTo>
                    <a:cubicBezTo>
                      <a:pt x="337" y="3973"/>
                      <a:pt x="284" y="4207"/>
                      <a:pt x="230" y="4442"/>
                    </a:cubicBezTo>
                    <a:lnTo>
                      <a:pt x="893" y="4755"/>
                    </a:lnTo>
                    <a:cubicBezTo>
                      <a:pt x="860" y="4948"/>
                      <a:pt x="827" y="5140"/>
                      <a:pt x="794" y="5333"/>
                    </a:cubicBezTo>
                    <a:lnTo>
                      <a:pt x="0" y="5333"/>
                    </a:lnTo>
                    <a:cubicBezTo>
                      <a:pt x="50" y="5692"/>
                      <a:pt x="99" y="6050"/>
                      <a:pt x="149" y="6409"/>
                    </a:cubicBezTo>
                    <a:lnTo>
                      <a:pt x="825" y="6282"/>
                    </a:lnTo>
                    <a:cubicBezTo>
                      <a:pt x="875" y="6432"/>
                      <a:pt x="924" y="6582"/>
                      <a:pt x="974" y="6732"/>
                    </a:cubicBezTo>
                    <a:lnTo>
                      <a:pt x="378" y="7329"/>
                    </a:lnTo>
                    <a:lnTo>
                      <a:pt x="837" y="8239"/>
                    </a:lnTo>
                    <a:lnTo>
                      <a:pt x="1334" y="7495"/>
                    </a:lnTo>
                    <a:lnTo>
                      <a:pt x="1687" y="7965"/>
                    </a:lnTo>
                    <a:lnTo>
                      <a:pt x="1278" y="8796"/>
                    </a:lnTo>
                    <a:lnTo>
                      <a:pt x="1991" y="9295"/>
                    </a:lnTo>
                    <a:cubicBezTo>
                      <a:pt x="2074" y="9051"/>
                      <a:pt x="2156" y="8806"/>
                      <a:pt x="2239" y="8562"/>
                    </a:cubicBezTo>
                    <a:lnTo>
                      <a:pt x="2748" y="8796"/>
                    </a:lnTo>
                    <a:cubicBezTo>
                      <a:pt x="2787" y="9197"/>
                      <a:pt x="2827" y="9599"/>
                      <a:pt x="2866" y="10000"/>
                    </a:cubicBezTo>
                    <a:lnTo>
                      <a:pt x="3542" y="10000"/>
                    </a:lnTo>
                    <a:cubicBezTo>
                      <a:pt x="3608" y="9746"/>
                      <a:pt x="3675" y="9491"/>
                      <a:pt x="3741" y="9237"/>
                    </a:cubicBezTo>
                    <a:lnTo>
                      <a:pt x="4256" y="9217"/>
                    </a:lnTo>
                    <a:close/>
                  </a:path>
                </a:pathLst>
              </a:custGeom>
              <a:solidFill>
                <a:srgbClr val="EDF1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4" name="Freeform 329">
                <a:extLst>
                  <a:ext uri="{FF2B5EF4-FFF2-40B4-BE49-F238E27FC236}">
                    <a16:creationId xmlns:a16="http://schemas.microsoft.com/office/drawing/2014/main" id="{64E7AF4D-0EE7-461A-9807-F4FC5F1D2A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46850" y="2957513"/>
                <a:ext cx="1147763" cy="727075"/>
              </a:xfrm>
              <a:custGeom>
                <a:avLst/>
                <a:gdLst>
                  <a:gd name="T0" fmla="*/ 383 w 390"/>
                  <a:gd name="T1" fmla="*/ 102 h 247"/>
                  <a:gd name="T2" fmla="*/ 208 w 390"/>
                  <a:gd name="T3" fmla="*/ 235 h 247"/>
                  <a:gd name="T4" fmla="*/ 7 w 390"/>
                  <a:gd name="T5" fmla="*/ 145 h 247"/>
                  <a:gd name="T6" fmla="*/ 183 w 390"/>
                  <a:gd name="T7" fmla="*/ 12 h 247"/>
                  <a:gd name="T8" fmla="*/ 383 w 390"/>
                  <a:gd name="T9" fmla="*/ 102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0" h="247">
                    <a:moveTo>
                      <a:pt x="383" y="102"/>
                    </a:moveTo>
                    <a:cubicBezTo>
                      <a:pt x="390" y="164"/>
                      <a:pt x="312" y="223"/>
                      <a:pt x="208" y="235"/>
                    </a:cubicBezTo>
                    <a:cubicBezTo>
                      <a:pt x="104" y="247"/>
                      <a:pt x="14" y="206"/>
                      <a:pt x="7" y="145"/>
                    </a:cubicBezTo>
                    <a:cubicBezTo>
                      <a:pt x="0" y="83"/>
                      <a:pt x="79" y="24"/>
                      <a:pt x="183" y="12"/>
                    </a:cubicBezTo>
                    <a:cubicBezTo>
                      <a:pt x="286" y="0"/>
                      <a:pt x="376" y="41"/>
                      <a:pt x="383" y="102"/>
                    </a:cubicBezTo>
                    <a:close/>
                  </a:path>
                </a:pathLst>
              </a:custGeom>
              <a:solidFill>
                <a:srgbClr val="798B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5" name="Freeform 330">
                <a:extLst>
                  <a:ext uri="{FF2B5EF4-FFF2-40B4-BE49-F238E27FC236}">
                    <a16:creationId xmlns:a16="http://schemas.microsoft.com/office/drawing/2014/main" id="{EC854E5D-90DD-4B89-B74F-62B9B5E4C2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5425" y="3343275"/>
                <a:ext cx="1090613" cy="433388"/>
              </a:xfrm>
              <a:custGeom>
                <a:avLst/>
                <a:gdLst>
                  <a:gd name="T0" fmla="*/ 0 w 370"/>
                  <a:gd name="T1" fmla="*/ 31 h 147"/>
                  <a:gd name="T2" fmla="*/ 370 w 370"/>
                  <a:gd name="T3" fmla="*/ 0 h 147"/>
                  <a:gd name="T4" fmla="*/ 104 w 370"/>
                  <a:gd name="T5" fmla="*/ 102 h 147"/>
                  <a:gd name="T6" fmla="*/ 0 w 370"/>
                  <a:gd name="T7" fmla="*/ 31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0" h="147">
                    <a:moveTo>
                      <a:pt x="0" y="31"/>
                    </a:moveTo>
                    <a:cubicBezTo>
                      <a:pt x="0" y="31"/>
                      <a:pt x="175" y="147"/>
                      <a:pt x="370" y="0"/>
                    </a:cubicBezTo>
                    <a:cubicBezTo>
                      <a:pt x="370" y="0"/>
                      <a:pt x="336" y="129"/>
                      <a:pt x="104" y="102"/>
                    </a:cubicBezTo>
                    <a:cubicBezTo>
                      <a:pt x="104" y="102"/>
                      <a:pt x="16" y="82"/>
                      <a:pt x="0" y="31"/>
                    </a:cubicBezTo>
                    <a:close/>
                  </a:path>
                </a:pathLst>
              </a:custGeom>
              <a:solidFill>
                <a:srgbClr val="435A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6" name="Freeform 331">
                <a:extLst>
                  <a:ext uri="{FF2B5EF4-FFF2-40B4-BE49-F238E27FC236}">
                    <a16:creationId xmlns:a16="http://schemas.microsoft.com/office/drawing/2014/main" id="{5F9328AF-6454-4ED2-A918-FDF8712BD1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32563" y="4144963"/>
                <a:ext cx="173038" cy="671513"/>
              </a:xfrm>
              <a:custGeom>
                <a:avLst/>
                <a:gdLst>
                  <a:gd name="T0" fmla="*/ 0 w 109"/>
                  <a:gd name="T1" fmla="*/ 0 h 423"/>
                  <a:gd name="T2" fmla="*/ 109 w 109"/>
                  <a:gd name="T3" fmla="*/ 0 h 423"/>
                  <a:gd name="T4" fmla="*/ 109 w 109"/>
                  <a:gd name="T5" fmla="*/ 423 h 423"/>
                  <a:gd name="T6" fmla="*/ 0 w 109"/>
                  <a:gd name="T7" fmla="*/ 384 h 423"/>
                  <a:gd name="T8" fmla="*/ 0 w 109"/>
                  <a:gd name="T9" fmla="*/ 0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" h="423">
                    <a:moveTo>
                      <a:pt x="0" y="0"/>
                    </a:moveTo>
                    <a:lnTo>
                      <a:pt x="109" y="0"/>
                    </a:lnTo>
                    <a:lnTo>
                      <a:pt x="109" y="423"/>
                    </a:lnTo>
                    <a:lnTo>
                      <a:pt x="0" y="3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98E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7" name="Freeform 332">
                <a:extLst>
                  <a:ext uri="{FF2B5EF4-FFF2-40B4-BE49-F238E27FC236}">
                    <a16:creationId xmlns:a16="http://schemas.microsoft.com/office/drawing/2014/main" id="{4684D9FE-FEBA-4F55-8383-709953EAC6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5600" y="4006850"/>
                <a:ext cx="223838" cy="809625"/>
              </a:xfrm>
              <a:custGeom>
                <a:avLst/>
                <a:gdLst>
                  <a:gd name="T0" fmla="*/ 0 w 141"/>
                  <a:gd name="T1" fmla="*/ 87 h 510"/>
                  <a:gd name="T2" fmla="*/ 35 w 141"/>
                  <a:gd name="T3" fmla="*/ 0 h 510"/>
                  <a:gd name="T4" fmla="*/ 115 w 141"/>
                  <a:gd name="T5" fmla="*/ 7 h 510"/>
                  <a:gd name="T6" fmla="*/ 141 w 141"/>
                  <a:gd name="T7" fmla="*/ 87 h 510"/>
                  <a:gd name="T8" fmla="*/ 141 w 141"/>
                  <a:gd name="T9" fmla="*/ 510 h 510"/>
                  <a:gd name="T10" fmla="*/ 111 w 141"/>
                  <a:gd name="T11" fmla="*/ 460 h 510"/>
                  <a:gd name="T12" fmla="*/ 80 w 141"/>
                  <a:gd name="T13" fmla="*/ 460 h 510"/>
                  <a:gd name="T14" fmla="*/ 0 w 141"/>
                  <a:gd name="T15" fmla="*/ 510 h 510"/>
                  <a:gd name="T16" fmla="*/ 0 w 141"/>
                  <a:gd name="T17" fmla="*/ 87 h 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1" h="510">
                    <a:moveTo>
                      <a:pt x="0" y="87"/>
                    </a:moveTo>
                    <a:lnTo>
                      <a:pt x="35" y="0"/>
                    </a:lnTo>
                    <a:lnTo>
                      <a:pt x="115" y="7"/>
                    </a:lnTo>
                    <a:lnTo>
                      <a:pt x="141" y="87"/>
                    </a:lnTo>
                    <a:lnTo>
                      <a:pt x="141" y="510"/>
                    </a:lnTo>
                    <a:lnTo>
                      <a:pt x="111" y="460"/>
                    </a:lnTo>
                    <a:lnTo>
                      <a:pt x="80" y="460"/>
                    </a:lnTo>
                    <a:lnTo>
                      <a:pt x="0" y="510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5E7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8" name="Rectangle 333">
                <a:extLst>
                  <a:ext uri="{FF2B5EF4-FFF2-40B4-BE49-F238E27FC236}">
                    <a16:creationId xmlns:a16="http://schemas.microsoft.com/office/drawing/2014/main" id="{7A8870E7-2594-4D56-BB5B-81E9ACD0A9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29438" y="4144963"/>
                <a:ext cx="212725" cy="671513"/>
              </a:xfrm>
              <a:prstGeom prst="rect">
                <a:avLst/>
              </a:prstGeom>
              <a:solidFill>
                <a:srgbClr val="798E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9" name="Freeform 334">
                <a:extLst>
                  <a:ext uri="{FF2B5EF4-FFF2-40B4-BE49-F238E27FC236}">
                    <a16:creationId xmlns:a16="http://schemas.microsoft.com/office/drawing/2014/main" id="{ABD8D411-AD6D-47DA-8C29-746281EBDF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2163" y="3962400"/>
                <a:ext cx="266700" cy="854075"/>
              </a:xfrm>
              <a:custGeom>
                <a:avLst/>
                <a:gdLst>
                  <a:gd name="T0" fmla="*/ 0 w 168"/>
                  <a:gd name="T1" fmla="*/ 115 h 538"/>
                  <a:gd name="T2" fmla="*/ 16 w 168"/>
                  <a:gd name="T3" fmla="*/ 20 h 538"/>
                  <a:gd name="T4" fmla="*/ 129 w 168"/>
                  <a:gd name="T5" fmla="*/ 0 h 538"/>
                  <a:gd name="T6" fmla="*/ 168 w 168"/>
                  <a:gd name="T7" fmla="*/ 57 h 538"/>
                  <a:gd name="T8" fmla="*/ 168 w 168"/>
                  <a:gd name="T9" fmla="*/ 499 h 538"/>
                  <a:gd name="T10" fmla="*/ 120 w 168"/>
                  <a:gd name="T11" fmla="*/ 438 h 538"/>
                  <a:gd name="T12" fmla="*/ 81 w 168"/>
                  <a:gd name="T13" fmla="*/ 438 h 538"/>
                  <a:gd name="T14" fmla="*/ 0 w 168"/>
                  <a:gd name="T15" fmla="*/ 538 h 538"/>
                  <a:gd name="T16" fmla="*/ 0 w 168"/>
                  <a:gd name="T17" fmla="*/ 115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8" h="538">
                    <a:moveTo>
                      <a:pt x="0" y="115"/>
                    </a:moveTo>
                    <a:lnTo>
                      <a:pt x="16" y="20"/>
                    </a:lnTo>
                    <a:lnTo>
                      <a:pt x="129" y="0"/>
                    </a:lnTo>
                    <a:lnTo>
                      <a:pt x="168" y="57"/>
                    </a:lnTo>
                    <a:lnTo>
                      <a:pt x="168" y="499"/>
                    </a:lnTo>
                    <a:lnTo>
                      <a:pt x="120" y="438"/>
                    </a:lnTo>
                    <a:lnTo>
                      <a:pt x="81" y="438"/>
                    </a:lnTo>
                    <a:lnTo>
                      <a:pt x="0" y="538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5E7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0" name="Freeform 335">
                <a:extLst>
                  <a:ext uri="{FF2B5EF4-FFF2-40B4-BE49-F238E27FC236}">
                    <a16:creationId xmlns:a16="http://schemas.microsoft.com/office/drawing/2014/main" id="{ABF4F4A5-437E-460D-A4A6-3637D940A7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08863" y="4006850"/>
                <a:ext cx="195263" cy="762000"/>
              </a:xfrm>
              <a:custGeom>
                <a:avLst/>
                <a:gdLst>
                  <a:gd name="T0" fmla="*/ 0 w 123"/>
                  <a:gd name="T1" fmla="*/ 29 h 480"/>
                  <a:gd name="T2" fmla="*/ 123 w 123"/>
                  <a:gd name="T3" fmla="*/ 0 h 480"/>
                  <a:gd name="T4" fmla="*/ 123 w 123"/>
                  <a:gd name="T5" fmla="*/ 449 h 480"/>
                  <a:gd name="T6" fmla="*/ 0 w 123"/>
                  <a:gd name="T7" fmla="*/ 480 h 480"/>
                  <a:gd name="T8" fmla="*/ 0 w 123"/>
                  <a:gd name="T9" fmla="*/ 29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3" h="480">
                    <a:moveTo>
                      <a:pt x="0" y="29"/>
                    </a:moveTo>
                    <a:lnTo>
                      <a:pt x="123" y="0"/>
                    </a:lnTo>
                    <a:lnTo>
                      <a:pt x="123" y="449"/>
                    </a:lnTo>
                    <a:lnTo>
                      <a:pt x="0" y="48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798E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1" name="Freeform 336">
                <a:extLst>
                  <a:ext uri="{FF2B5EF4-FFF2-40B4-BE49-F238E27FC236}">
                    <a16:creationId xmlns:a16="http://schemas.microsoft.com/office/drawing/2014/main" id="{39E4574F-7888-4032-85C7-5C2D9EABDE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46974" y="3814763"/>
                <a:ext cx="298451" cy="904875"/>
              </a:xfrm>
              <a:custGeom>
                <a:avLst/>
                <a:gdLst>
                  <a:gd name="T0" fmla="*/ 30 w 182"/>
                  <a:gd name="T1" fmla="*/ 121 h 570"/>
                  <a:gd name="T2" fmla="*/ 0 w 182"/>
                  <a:gd name="T3" fmla="*/ 33 h 570"/>
                  <a:gd name="T4" fmla="*/ 100 w 182"/>
                  <a:gd name="T5" fmla="*/ 0 h 570"/>
                  <a:gd name="T6" fmla="*/ 182 w 182"/>
                  <a:gd name="T7" fmla="*/ 61 h 570"/>
                  <a:gd name="T8" fmla="*/ 182 w 182"/>
                  <a:gd name="T9" fmla="*/ 492 h 570"/>
                  <a:gd name="T10" fmla="*/ 115 w 182"/>
                  <a:gd name="T11" fmla="*/ 449 h 570"/>
                  <a:gd name="T12" fmla="*/ 69 w 182"/>
                  <a:gd name="T13" fmla="*/ 458 h 570"/>
                  <a:gd name="T14" fmla="*/ 30 w 182"/>
                  <a:gd name="T15" fmla="*/ 570 h 570"/>
                  <a:gd name="T16" fmla="*/ 30 w 182"/>
                  <a:gd name="T17" fmla="*/ 121 h 570"/>
                  <a:gd name="connsiteX0" fmla="*/ 1648 w 10000"/>
                  <a:gd name="connsiteY0" fmla="*/ 2200 h 10000"/>
                  <a:gd name="connsiteX1" fmla="*/ 0 w 10000"/>
                  <a:gd name="connsiteY1" fmla="*/ 579 h 10000"/>
                  <a:gd name="connsiteX2" fmla="*/ 5495 w 10000"/>
                  <a:gd name="connsiteY2" fmla="*/ 0 h 10000"/>
                  <a:gd name="connsiteX3" fmla="*/ 10000 w 10000"/>
                  <a:gd name="connsiteY3" fmla="*/ 1070 h 10000"/>
                  <a:gd name="connsiteX4" fmla="*/ 10000 w 10000"/>
                  <a:gd name="connsiteY4" fmla="*/ 8632 h 10000"/>
                  <a:gd name="connsiteX5" fmla="*/ 6319 w 10000"/>
                  <a:gd name="connsiteY5" fmla="*/ 7877 h 10000"/>
                  <a:gd name="connsiteX6" fmla="*/ 3791 w 10000"/>
                  <a:gd name="connsiteY6" fmla="*/ 8035 h 10000"/>
                  <a:gd name="connsiteX7" fmla="*/ 1648 w 10000"/>
                  <a:gd name="connsiteY7" fmla="*/ 10000 h 10000"/>
                  <a:gd name="connsiteX8" fmla="*/ 1648 w 10000"/>
                  <a:gd name="connsiteY8" fmla="*/ 22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00" h="10000">
                    <a:moveTo>
                      <a:pt x="1648" y="2200"/>
                    </a:moveTo>
                    <a:lnTo>
                      <a:pt x="0" y="579"/>
                    </a:lnTo>
                    <a:lnTo>
                      <a:pt x="5495" y="0"/>
                    </a:lnTo>
                    <a:lnTo>
                      <a:pt x="10000" y="1070"/>
                    </a:lnTo>
                    <a:lnTo>
                      <a:pt x="10000" y="8632"/>
                    </a:lnTo>
                    <a:lnTo>
                      <a:pt x="6319" y="7877"/>
                    </a:lnTo>
                    <a:lnTo>
                      <a:pt x="3791" y="8035"/>
                    </a:lnTo>
                    <a:lnTo>
                      <a:pt x="1648" y="10000"/>
                    </a:lnTo>
                    <a:lnTo>
                      <a:pt x="1648" y="2200"/>
                    </a:lnTo>
                    <a:close/>
                  </a:path>
                </a:pathLst>
              </a:custGeom>
              <a:solidFill>
                <a:srgbClr val="5E7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2" name="Freeform 337">
                <a:extLst>
                  <a:ext uri="{FF2B5EF4-FFF2-40B4-BE49-F238E27FC236}">
                    <a16:creationId xmlns:a16="http://schemas.microsoft.com/office/drawing/2014/main" id="{C277BE62-C25F-4C04-BD05-CF14E9F7F7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45425" y="3783013"/>
                <a:ext cx="168275" cy="812800"/>
              </a:xfrm>
              <a:custGeom>
                <a:avLst/>
                <a:gdLst>
                  <a:gd name="T0" fmla="*/ 0 w 106"/>
                  <a:gd name="T1" fmla="*/ 81 h 512"/>
                  <a:gd name="T2" fmla="*/ 106 w 106"/>
                  <a:gd name="T3" fmla="*/ 0 h 512"/>
                  <a:gd name="T4" fmla="*/ 106 w 106"/>
                  <a:gd name="T5" fmla="*/ 467 h 512"/>
                  <a:gd name="T6" fmla="*/ 0 w 106"/>
                  <a:gd name="T7" fmla="*/ 512 h 512"/>
                  <a:gd name="T8" fmla="*/ 0 w 106"/>
                  <a:gd name="T9" fmla="*/ 81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512">
                    <a:moveTo>
                      <a:pt x="0" y="81"/>
                    </a:moveTo>
                    <a:lnTo>
                      <a:pt x="106" y="0"/>
                    </a:lnTo>
                    <a:lnTo>
                      <a:pt x="106" y="467"/>
                    </a:lnTo>
                    <a:lnTo>
                      <a:pt x="0" y="512"/>
                    </a:ln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798E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3" name="Freeform 338">
                <a:extLst>
                  <a:ext uri="{FF2B5EF4-FFF2-40B4-BE49-F238E27FC236}">
                    <a16:creationId xmlns:a16="http://schemas.microsoft.com/office/drawing/2014/main" id="{2DDF858A-470D-4491-A7BD-F6DB8A7666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97813" y="3600450"/>
                <a:ext cx="254000" cy="923925"/>
              </a:xfrm>
              <a:custGeom>
                <a:avLst/>
                <a:gdLst>
                  <a:gd name="T0" fmla="*/ 160 w 160"/>
                  <a:gd name="T1" fmla="*/ 39 h 582"/>
                  <a:gd name="T2" fmla="*/ 73 w 160"/>
                  <a:gd name="T3" fmla="*/ 0 h 582"/>
                  <a:gd name="T4" fmla="*/ 0 w 160"/>
                  <a:gd name="T5" fmla="*/ 59 h 582"/>
                  <a:gd name="T6" fmla="*/ 73 w 160"/>
                  <a:gd name="T7" fmla="*/ 115 h 582"/>
                  <a:gd name="T8" fmla="*/ 73 w 160"/>
                  <a:gd name="T9" fmla="*/ 582 h 582"/>
                  <a:gd name="T10" fmla="*/ 117 w 160"/>
                  <a:gd name="T11" fmla="*/ 476 h 582"/>
                  <a:gd name="T12" fmla="*/ 160 w 160"/>
                  <a:gd name="T13" fmla="*/ 452 h 582"/>
                  <a:gd name="T14" fmla="*/ 160 w 160"/>
                  <a:gd name="T15" fmla="*/ 452 h 582"/>
                  <a:gd name="T16" fmla="*/ 160 w 160"/>
                  <a:gd name="T17" fmla="*/ 39 h 582"/>
                  <a:gd name="T18" fmla="*/ 160 w 160"/>
                  <a:gd name="T19" fmla="*/ 39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0" h="582">
                    <a:moveTo>
                      <a:pt x="160" y="39"/>
                    </a:moveTo>
                    <a:lnTo>
                      <a:pt x="73" y="0"/>
                    </a:lnTo>
                    <a:lnTo>
                      <a:pt x="0" y="59"/>
                    </a:lnTo>
                    <a:lnTo>
                      <a:pt x="73" y="115"/>
                    </a:lnTo>
                    <a:lnTo>
                      <a:pt x="73" y="582"/>
                    </a:lnTo>
                    <a:lnTo>
                      <a:pt x="117" y="476"/>
                    </a:lnTo>
                    <a:lnTo>
                      <a:pt x="160" y="452"/>
                    </a:lnTo>
                    <a:lnTo>
                      <a:pt x="160" y="452"/>
                    </a:lnTo>
                    <a:lnTo>
                      <a:pt x="160" y="39"/>
                    </a:lnTo>
                    <a:lnTo>
                      <a:pt x="160" y="39"/>
                    </a:lnTo>
                    <a:close/>
                  </a:path>
                </a:pathLst>
              </a:custGeom>
              <a:solidFill>
                <a:srgbClr val="5E7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4" name="Freeform 339">
                <a:extLst>
                  <a:ext uri="{FF2B5EF4-FFF2-40B4-BE49-F238E27FC236}">
                    <a16:creationId xmlns:a16="http://schemas.microsoft.com/office/drawing/2014/main" id="{A32BEB9F-BE14-414C-B1CD-498EFD1BE9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51813" y="3538538"/>
                <a:ext cx="127000" cy="779463"/>
              </a:xfrm>
              <a:custGeom>
                <a:avLst/>
                <a:gdLst>
                  <a:gd name="T0" fmla="*/ 80 w 80"/>
                  <a:gd name="T1" fmla="*/ 0 h 491"/>
                  <a:gd name="T2" fmla="*/ 0 w 80"/>
                  <a:gd name="T3" fmla="*/ 78 h 491"/>
                  <a:gd name="T4" fmla="*/ 0 w 80"/>
                  <a:gd name="T5" fmla="*/ 491 h 491"/>
                  <a:gd name="T6" fmla="*/ 80 w 80"/>
                  <a:gd name="T7" fmla="*/ 447 h 491"/>
                  <a:gd name="T8" fmla="*/ 80 w 80"/>
                  <a:gd name="T9" fmla="*/ 0 h 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491">
                    <a:moveTo>
                      <a:pt x="80" y="0"/>
                    </a:moveTo>
                    <a:lnTo>
                      <a:pt x="0" y="78"/>
                    </a:lnTo>
                    <a:lnTo>
                      <a:pt x="0" y="491"/>
                    </a:lnTo>
                    <a:lnTo>
                      <a:pt x="80" y="447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798E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5" name="Freeform 340">
                <a:extLst>
                  <a:ext uri="{FF2B5EF4-FFF2-40B4-BE49-F238E27FC236}">
                    <a16:creationId xmlns:a16="http://schemas.microsoft.com/office/drawing/2014/main" id="{09A98D9C-1B14-4943-B9AD-1184EDBD59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9913" y="3095625"/>
                <a:ext cx="168275" cy="136525"/>
              </a:xfrm>
              <a:custGeom>
                <a:avLst/>
                <a:gdLst>
                  <a:gd name="T0" fmla="*/ 106 w 106"/>
                  <a:gd name="T1" fmla="*/ 0 h 86"/>
                  <a:gd name="T2" fmla="*/ 106 w 106"/>
                  <a:gd name="T3" fmla="*/ 86 h 86"/>
                  <a:gd name="T4" fmla="*/ 15 w 106"/>
                  <a:gd name="T5" fmla="*/ 86 h 86"/>
                  <a:gd name="T6" fmla="*/ 0 w 106"/>
                  <a:gd name="T7" fmla="*/ 21 h 86"/>
                  <a:gd name="T8" fmla="*/ 106 w 106"/>
                  <a:gd name="T9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86">
                    <a:moveTo>
                      <a:pt x="106" y="0"/>
                    </a:moveTo>
                    <a:lnTo>
                      <a:pt x="106" y="86"/>
                    </a:lnTo>
                    <a:lnTo>
                      <a:pt x="15" y="86"/>
                    </a:lnTo>
                    <a:lnTo>
                      <a:pt x="0" y="21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5E7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6" name="Freeform 341">
                <a:extLst>
                  <a:ext uri="{FF2B5EF4-FFF2-40B4-BE49-F238E27FC236}">
                    <a16:creationId xmlns:a16="http://schemas.microsoft.com/office/drawing/2014/main" id="{3B844838-2A16-441F-9C78-8A95746015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59738" y="2825750"/>
                <a:ext cx="165100" cy="146050"/>
              </a:xfrm>
              <a:custGeom>
                <a:avLst/>
                <a:gdLst>
                  <a:gd name="T0" fmla="*/ 102 w 104"/>
                  <a:gd name="T1" fmla="*/ 0 h 92"/>
                  <a:gd name="T2" fmla="*/ 104 w 104"/>
                  <a:gd name="T3" fmla="*/ 89 h 92"/>
                  <a:gd name="T4" fmla="*/ 34 w 104"/>
                  <a:gd name="T5" fmla="*/ 92 h 92"/>
                  <a:gd name="T6" fmla="*/ 0 w 104"/>
                  <a:gd name="T7" fmla="*/ 44 h 92"/>
                  <a:gd name="T8" fmla="*/ 102 w 104"/>
                  <a:gd name="T9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92">
                    <a:moveTo>
                      <a:pt x="102" y="0"/>
                    </a:moveTo>
                    <a:lnTo>
                      <a:pt x="104" y="89"/>
                    </a:lnTo>
                    <a:lnTo>
                      <a:pt x="34" y="92"/>
                    </a:lnTo>
                    <a:lnTo>
                      <a:pt x="0" y="44"/>
                    </a:lnTo>
                    <a:lnTo>
                      <a:pt x="102" y="0"/>
                    </a:lnTo>
                    <a:close/>
                  </a:path>
                </a:pathLst>
              </a:custGeom>
              <a:solidFill>
                <a:srgbClr val="5E7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7" name="Freeform 342">
                <a:extLst>
                  <a:ext uri="{FF2B5EF4-FFF2-40B4-BE49-F238E27FC236}">
                    <a16:creationId xmlns:a16="http://schemas.microsoft.com/office/drawing/2014/main" id="{2B41E586-33BE-4B47-96AE-608CA982C6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48600" y="2647950"/>
                <a:ext cx="65088" cy="153988"/>
              </a:xfrm>
              <a:custGeom>
                <a:avLst/>
                <a:gdLst>
                  <a:gd name="T0" fmla="*/ 41 w 41"/>
                  <a:gd name="T1" fmla="*/ 0 h 97"/>
                  <a:gd name="T2" fmla="*/ 41 w 41"/>
                  <a:gd name="T3" fmla="*/ 97 h 97"/>
                  <a:gd name="T4" fmla="*/ 0 w 41"/>
                  <a:gd name="T5" fmla="*/ 78 h 97"/>
                  <a:gd name="T6" fmla="*/ 41 w 41"/>
                  <a:gd name="T7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" h="97">
                    <a:moveTo>
                      <a:pt x="41" y="0"/>
                    </a:moveTo>
                    <a:lnTo>
                      <a:pt x="41" y="97"/>
                    </a:lnTo>
                    <a:lnTo>
                      <a:pt x="0" y="7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5E7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8" name="Freeform 343">
                <a:extLst>
                  <a:ext uri="{FF2B5EF4-FFF2-40B4-BE49-F238E27FC236}">
                    <a16:creationId xmlns:a16="http://schemas.microsoft.com/office/drawing/2014/main" id="{06F22F7A-B56F-4C6D-B9FF-B77D3AF26C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46838" y="2713038"/>
                <a:ext cx="31750" cy="161925"/>
              </a:xfrm>
              <a:custGeom>
                <a:avLst/>
                <a:gdLst>
                  <a:gd name="T0" fmla="*/ 0 w 20"/>
                  <a:gd name="T1" fmla="*/ 0 h 102"/>
                  <a:gd name="T2" fmla="*/ 0 w 20"/>
                  <a:gd name="T3" fmla="*/ 102 h 102"/>
                  <a:gd name="T4" fmla="*/ 20 w 20"/>
                  <a:gd name="T5" fmla="*/ 91 h 102"/>
                  <a:gd name="T6" fmla="*/ 0 w 20"/>
                  <a:gd name="T7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102">
                    <a:moveTo>
                      <a:pt x="0" y="0"/>
                    </a:moveTo>
                    <a:lnTo>
                      <a:pt x="0" y="102"/>
                    </a:lnTo>
                    <a:lnTo>
                      <a:pt x="20" y="9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E7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9" name="Freeform 344">
                <a:extLst>
                  <a:ext uri="{FF2B5EF4-FFF2-40B4-BE49-F238E27FC236}">
                    <a16:creationId xmlns:a16="http://schemas.microsoft.com/office/drawing/2014/main" id="{05518BA8-A7AB-4EE6-9C51-9A2A94CCC2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6475" y="2936875"/>
                <a:ext cx="92075" cy="195263"/>
              </a:xfrm>
              <a:custGeom>
                <a:avLst/>
                <a:gdLst>
                  <a:gd name="T0" fmla="*/ 0 w 58"/>
                  <a:gd name="T1" fmla="*/ 0 h 123"/>
                  <a:gd name="T2" fmla="*/ 0 w 58"/>
                  <a:gd name="T3" fmla="*/ 123 h 123"/>
                  <a:gd name="T4" fmla="*/ 21 w 58"/>
                  <a:gd name="T5" fmla="*/ 123 h 123"/>
                  <a:gd name="T6" fmla="*/ 58 w 58"/>
                  <a:gd name="T7" fmla="*/ 73 h 123"/>
                  <a:gd name="T8" fmla="*/ 0 w 58"/>
                  <a:gd name="T9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123">
                    <a:moveTo>
                      <a:pt x="0" y="0"/>
                    </a:moveTo>
                    <a:lnTo>
                      <a:pt x="0" y="123"/>
                    </a:lnTo>
                    <a:lnTo>
                      <a:pt x="21" y="123"/>
                    </a:lnTo>
                    <a:lnTo>
                      <a:pt x="58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E7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0" name="Freeform 345">
                <a:extLst>
                  <a:ext uri="{FF2B5EF4-FFF2-40B4-BE49-F238E27FC236}">
                    <a16:creationId xmlns:a16="http://schemas.microsoft.com/office/drawing/2014/main" id="{138F0C46-EE41-4F7C-8964-77C13A1004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875" y="3243263"/>
                <a:ext cx="169863" cy="144463"/>
              </a:xfrm>
              <a:custGeom>
                <a:avLst/>
                <a:gdLst>
                  <a:gd name="T0" fmla="*/ 0 w 107"/>
                  <a:gd name="T1" fmla="*/ 0 h 91"/>
                  <a:gd name="T2" fmla="*/ 0 w 107"/>
                  <a:gd name="T3" fmla="*/ 91 h 91"/>
                  <a:gd name="T4" fmla="*/ 91 w 107"/>
                  <a:gd name="T5" fmla="*/ 91 h 91"/>
                  <a:gd name="T6" fmla="*/ 107 w 107"/>
                  <a:gd name="T7" fmla="*/ 32 h 91"/>
                  <a:gd name="T8" fmla="*/ 0 w 107"/>
                  <a:gd name="T9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91">
                    <a:moveTo>
                      <a:pt x="0" y="0"/>
                    </a:moveTo>
                    <a:lnTo>
                      <a:pt x="0" y="91"/>
                    </a:lnTo>
                    <a:lnTo>
                      <a:pt x="91" y="91"/>
                    </a:lnTo>
                    <a:lnTo>
                      <a:pt x="107" y="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E7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1" name="Freeform 346">
                <a:extLst>
                  <a:ext uri="{FF2B5EF4-FFF2-40B4-BE49-F238E27FC236}">
                    <a16:creationId xmlns:a16="http://schemas.microsoft.com/office/drawing/2014/main" id="{A773E1F6-1FC4-4906-BFFE-9AD62D77F9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99138" y="3387725"/>
                <a:ext cx="38100" cy="801688"/>
              </a:xfrm>
              <a:custGeom>
                <a:avLst/>
                <a:gdLst>
                  <a:gd name="T0" fmla="*/ 24 w 24"/>
                  <a:gd name="T1" fmla="*/ 110 h 505"/>
                  <a:gd name="T2" fmla="*/ 24 w 24"/>
                  <a:gd name="T3" fmla="*/ 505 h 505"/>
                  <a:gd name="T4" fmla="*/ 0 w 24"/>
                  <a:gd name="T5" fmla="*/ 477 h 505"/>
                  <a:gd name="T6" fmla="*/ 0 w 24"/>
                  <a:gd name="T7" fmla="*/ 0 h 505"/>
                  <a:gd name="T8" fmla="*/ 24 w 24"/>
                  <a:gd name="T9" fmla="*/ 110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505">
                    <a:moveTo>
                      <a:pt x="24" y="110"/>
                    </a:moveTo>
                    <a:lnTo>
                      <a:pt x="24" y="505"/>
                    </a:lnTo>
                    <a:lnTo>
                      <a:pt x="0" y="477"/>
                    </a:lnTo>
                    <a:lnTo>
                      <a:pt x="0" y="0"/>
                    </a:lnTo>
                    <a:lnTo>
                      <a:pt x="24" y="110"/>
                    </a:lnTo>
                    <a:close/>
                  </a:path>
                </a:pathLst>
              </a:custGeom>
              <a:solidFill>
                <a:srgbClr val="798E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2" name="Freeform 347">
                <a:extLst>
                  <a:ext uri="{FF2B5EF4-FFF2-40B4-BE49-F238E27FC236}">
                    <a16:creationId xmlns:a16="http://schemas.microsoft.com/office/drawing/2014/main" id="{30F0A290-6EB2-49B9-A60C-654280946B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08724" y="3911601"/>
                <a:ext cx="223837" cy="842963"/>
              </a:xfrm>
              <a:custGeom>
                <a:avLst/>
                <a:gdLst>
                  <a:gd name="T0" fmla="*/ 141 w 141"/>
                  <a:gd name="T1" fmla="*/ 531 h 531"/>
                  <a:gd name="T2" fmla="*/ 103 w 141"/>
                  <a:gd name="T3" fmla="*/ 451 h 531"/>
                  <a:gd name="T4" fmla="*/ 59 w 141"/>
                  <a:gd name="T5" fmla="*/ 438 h 531"/>
                  <a:gd name="T6" fmla="*/ 0 w 141"/>
                  <a:gd name="T7" fmla="*/ 451 h 531"/>
                  <a:gd name="T8" fmla="*/ 0 w 141"/>
                  <a:gd name="T9" fmla="*/ 75 h 531"/>
                  <a:gd name="T10" fmla="*/ 40 w 141"/>
                  <a:gd name="T11" fmla="*/ 0 h 531"/>
                  <a:gd name="T12" fmla="*/ 135 w 141"/>
                  <a:gd name="T13" fmla="*/ 37 h 531"/>
                  <a:gd name="T14" fmla="*/ 141 w 141"/>
                  <a:gd name="T15" fmla="*/ 147 h 531"/>
                  <a:gd name="T16" fmla="*/ 141 w 141"/>
                  <a:gd name="T17" fmla="*/ 531 h 531"/>
                  <a:gd name="connsiteX0" fmla="*/ 10000 w 10000"/>
                  <a:gd name="connsiteY0" fmla="*/ 10000 h 10000"/>
                  <a:gd name="connsiteX1" fmla="*/ 7305 w 10000"/>
                  <a:gd name="connsiteY1" fmla="*/ 8493 h 10000"/>
                  <a:gd name="connsiteX2" fmla="*/ 4184 w 10000"/>
                  <a:gd name="connsiteY2" fmla="*/ 8249 h 10000"/>
                  <a:gd name="connsiteX3" fmla="*/ 0 w 10000"/>
                  <a:gd name="connsiteY3" fmla="*/ 8493 h 10000"/>
                  <a:gd name="connsiteX4" fmla="*/ 0 w 10000"/>
                  <a:gd name="connsiteY4" fmla="*/ 1412 h 10000"/>
                  <a:gd name="connsiteX5" fmla="*/ 2837 w 10000"/>
                  <a:gd name="connsiteY5" fmla="*/ 0 h 10000"/>
                  <a:gd name="connsiteX6" fmla="*/ 9262 w 10000"/>
                  <a:gd name="connsiteY6" fmla="*/ 366 h 10000"/>
                  <a:gd name="connsiteX7" fmla="*/ 10000 w 10000"/>
                  <a:gd name="connsiteY7" fmla="*/ 2768 h 10000"/>
                  <a:gd name="connsiteX8" fmla="*/ 10000 w 10000"/>
                  <a:gd name="connsiteY8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00" h="10000">
                    <a:moveTo>
                      <a:pt x="10000" y="10000"/>
                    </a:moveTo>
                    <a:lnTo>
                      <a:pt x="7305" y="8493"/>
                    </a:lnTo>
                    <a:lnTo>
                      <a:pt x="4184" y="8249"/>
                    </a:lnTo>
                    <a:lnTo>
                      <a:pt x="0" y="8493"/>
                    </a:lnTo>
                    <a:lnTo>
                      <a:pt x="0" y="1412"/>
                    </a:lnTo>
                    <a:lnTo>
                      <a:pt x="2837" y="0"/>
                    </a:lnTo>
                    <a:lnTo>
                      <a:pt x="9262" y="366"/>
                    </a:lnTo>
                    <a:lnTo>
                      <a:pt x="10000" y="2768"/>
                    </a:lnTo>
                    <a:lnTo>
                      <a:pt x="10000" y="10000"/>
                    </a:lnTo>
                    <a:close/>
                  </a:path>
                </a:pathLst>
              </a:custGeom>
              <a:solidFill>
                <a:srgbClr val="5E7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3" name="Freeform 348">
                <a:extLst>
                  <a:ext uri="{FF2B5EF4-FFF2-40B4-BE49-F238E27FC236}">
                    <a16:creationId xmlns:a16="http://schemas.microsoft.com/office/drawing/2014/main" id="{E9F1CAAE-A9A0-4384-851D-C8610C285C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26163" y="3949700"/>
                <a:ext cx="182563" cy="677863"/>
              </a:xfrm>
              <a:custGeom>
                <a:avLst/>
                <a:gdLst>
                  <a:gd name="T0" fmla="*/ 0 w 115"/>
                  <a:gd name="T1" fmla="*/ 0 h 427"/>
                  <a:gd name="T2" fmla="*/ 0 w 115"/>
                  <a:gd name="T3" fmla="*/ 344 h 427"/>
                  <a:gd name="T4" fmla="*/ 115 w 115"/>
                  <a:gd name="T5" fmla="*/ 427 h 427"/>
                  <a:gd name="T6" fmla="*/ 115 w 115"/>
                  <a:gd name="T7" fmla="*/ 51 h 427"/>
                  <a:gd name="T8" fmla="*/ 0 w 115"/>
                  <a:gd name="T9" fmla="*/ 0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427">
                    <a:moveTo>
                      <a:pt x="0" y="0"/>
                    </a:moveTo>
                    <a:lnTo>
                      <a:pt x="0" y="344"/>
                    </a:lnTo>
                    <a:lnTo>
                      <a:pt x="115" y="427"/>
                    </a:lnTo>
                    <a:lnTo>
                      <a:pt x="115" y="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98E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4" name="Freeform 349">
                <a:extLst>
                  <a:ext uri="{FF2B5EF4-FFF2-40B4-BE49-F238E27FC236}">
                    <a16:creationId xmlns:a16="http://schemas.microsoft.com/office/drawing/2014/main" id="{5B19991E-5237-461B-9166-9A72F42C82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3450" y="3738563"/>
                <a:ext cx="217489" cy="633413"/>
              </a:xfrm>
              <a:custGeom>
                <a:avLst/>
                <a:gdLst>
                  <a:gd name="T0" fmla="*/ 0 w 137"/>
                  <a:gd name="T1" fmla="*/ 76 h 399"/>
                  <a:gd name="T2" fmla="*/ 0 w 137"/>
                  <a:gd name="T3" fmla="*/ 399 h 399"/>
                  <a:gd name="T4" fmla="*/ 71 w 137"/>
                  <a:gd name="T5" fmla="*/ 391 h 399"/>
                  <a:gd name="T6" fmla="*/ 71 w 137"/>
                  <a:gd name="T7" fmla="*/ 133 h 399"/>
                  <a:gd name="T8" fmla="*/ 137 w 137"/>
                  <a:gd name="T9" fmla="*/ 48 h 399"/>
                  <a:gd name="T10" fmla="*/ 80 w 137"/>
                  <a:gd name="T11" fmla="*/ 0 h 399"/>
                  <a:gd name="T12" fmla="*/ 0 w 137"/>
                  <a:gd name="T13" fmla="*/ 76 h 399"/>
                  <a:gd name="connsiteX0" fmla="*/ 0 w 10000"/>
                  <a:gd name="connsiteY0" fmla="*/ 1905 h 10000"/>
                  <a:gd name="connsiteX1" fmla="*/ 0 w 10000"/>
                  <a:gd name="connsiteY1" fmla="*/ 10000 h 10000"/>
                  <a:gd name="connsiteX2" fmla="*/ 5182 w 10000"/>
                  <a:gd name="connsiteY2" fmla="*/ 9799 h 10000"/>
                  <a:gd name="connsiteX3" fmla="*/ 5503 w 10000"/>
                  <a:gd name="connsiteY3" fmla="*/ 3388 h 10000"/>
                  <a:gd name="connsiteX4" fmla="*/ 10000 w 10000"/>
                  <a:gd name="connsiteY4" fmla="*/ 1203 h 10000"/>
                  <a:gd name="connsiteX5" fmla="*/ 5839 w 10000"/>
                  <a:gd name="connsiteY5" fmla="*/ 0 h 10000"/>
                  <a:gd name="connsiteX6" fmla="*/ 0 w 10000"/>
                  <a:gd name="connsiteY6" fmla="*/ 1905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0" h="10000">
                    <a:moveTo>
                      <a:pt x="0" y="1905"/>
                    </a:moveTo>
                    <a:lnTo>
                      <a:pt x="0" y="10000"/>
                    </a:lnTo>
                    <a:lnTo>
                      <a:pt x="5182" y="9799"/>
                    </a:lnTo>
                    <a:lnTo>
                      <a:pt x="5503" y="3388"/>
                    </a:lnTo>
                    <a:lnTo>
                      <a:pt x="10000" y="1203"/>
                    </a:lnTo>
                    <a:lnTo>
                      <a:pt x="5839" y="0"/>
                    </a:lnTo>
                    <a:lnTo>
                      <a:pt x="0" y="1905"/>
                    </a:lnTo>
                    <a:close/>
                  </a:path>
                </a:pathLst>
              </a:custGeom>
              <a:solidFill>
                <a:srgbClr val="5E7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5" name="Freeform 350">
                <a:extLst>
                  <a:ext uri="{FF2B5EF4-FFF2-40B4-BE49-F238E27FC236}">
                    <a16:creationId xmlns:a16="http://schemas.microsoft.com/office/drawing/2014/main" id="{3A4721FE-08DD-4066-B881-7566F6D783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5975" y="3711575"/>
                <a:ext cx="117475" cy="660400"/>
              </a:xfrm>
              <a:custGeom>
                <a:avLst/>
                <a:gdLst>
                  <a:gd name="T0" fmla="*/ 0 w 74"/>
                  <a:gd name="T1" fmla="*/ 0 h 416"/>
                  <a:gd name="T2" fmla="*/ 74 w 74"/>
                  <a:gd name="T3" fmla="*/ 93 h 416"/>
                  <a:gd name="T4" fmla="*/ 74 w 74"/>
                  <a:gd name="T5" fmla="*/ 416 h 416"/>
                  <a:gd name="T6" fmla="*/ 0 w 74"/>
                  <a:gd name="T7" fmla="*/ 317 h 416"/>
                  <a:gd name="T8" fmla="*/ 0 w 74"/>
                  <a:gd name="T9" fmla="*/ 0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416">
                    <a:moveTo>
                      <a:pt x="0" y="0"/>
                    </a:moveTo>
                    <a:lnTo>
                      <a:pt x="74" y="93"/>
                    </a:lnTo>
                    <a:lnTo>
                      <a:pt x="74" y="416"/>
                    </a:lnTo>
                    <a:lnTo>
                      <a:pt x="0" y="3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98E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6" name="Freeform 351">
                <a:extLst>
                  <a:ext uri="{FF2B5EF4-FFF2-40B4-BE49-F238E27FC236}">
                    <a16:creationId xmlns:a16="http://schemas.microsoft.com/office/drawing/2014/main" id="{DAAAA490-DA91-4AA8-9C69-5C020FBC39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37238" y="3541713"/>
                <a:ext cx="211138" cy="647700"/>
              </a:xfrm>
              <a:custGeom>
                <a:avLst/>
                <a:gdLst>
                  <a:gd name="T0" fmla="*/ 0 w 133"/>
                  <a:gd name="T1" fmla="*/ 13 h 408"/>
                  <a:gd name="T2" fmla="*/ 109 w 133"/>
                  <a:gd name="T3" fmla="*/ 0 h 408"/>
                  <a:gd name="T4" fmla="*/ 133 w 133"/>
                  <a:gd name="T5" fmla="*/ 46 h 408"/>
                  <a:gd name="T6" fmla="*/ 37 w 133"/>
                  <a:gd name="T7" fmla="*/ 107 h 408"/>
                  <a:gd name="T8" fmla="*/ 37 w 133"/>
                  <a:gd name="T9" fmla="*/ 391 h 408"/>
                  <a:gd name="T10" fmla="*/ 0 w 133"/>
                  <a:gd name="T11" fmla="*/ 408 h 408"/>
                  <a:gd name="T12" fmla="*/ 0 w 133"/>
                  <a:gd name="T13" fmla="*/ 13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3" h="408">
                    <a:moveTo>
                      <a:pt x="0" y="13"/>
                    </a:moveTo>
                    <a:lnTo>
                      <a:pt x="109" y="0"/>
                    </a:lnTo>
                    <a:lnTo>
                      <a:pt x="133" y="46"/>
                    </a:lnTo>
                    <a:lnTo>
                      <a:pt x="37" y="107"/>
                    </a:lnTo>
                    <a:lnTo>
                      <a:pt x="37" y="391"/>
                    </a:lnTo>
                    <a:lnTo>
                      <a:pt x="0" y="408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5E7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7" name="Freeform 352">
                <a:extLst>
                  <a:ext uri="{FF2B5EF4-FFF2-40B4-BE49-F238E27FC236}">
                    <a16:creationId xmlns:a16="http://schemas.microsoft.com/office/drawing/2014/main" id="{AD27CE93-DFC0-45DA-B264-F78AECAF84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5425" y="3063875"/>
                <a:ext cx="1090613" cy="822325"/>
              </a:xfrm>
              <a:custGeom>
                <a:avLst/>
                <a:gdLst>
                  <a:gd name="T0" fmla="*/ 0 w 370"/>
                  <a:gd name="T1" fmla="*/ 126 h 279"/>
                  <a:gd name="T2" fmla="*/ 370 w 370"/>
                  <a:gd name="T3" fmla="*/ 95 h 279"/>
                  <a:gd name="T4" fmla="*/ 0 w 370"/>
                  <a:gd name="T5" fmla="*/ 126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0" h="279">
                    <a:moveTo>
                      <a:pt x="0" y="126"/>
                    </a:moveTo>
                    <a:cubicBezTo>
                      <a:pt x="0" y="126"/>
                      <a:pt x="144" y="0"/>
                      <a:pt x="370" y="95"/>
                    </a:cubicBezTo>
                    <a:cubicBezTo>
                      <a:pt x="370" y="95"/>
                      <a:pt x="174" y="279"/>
                      <a:pt x="0" y="126"/>
                    </a:cubicBezTo>
                    <a:close/>
                  </a:path>
                </a:pathLst>
              </a:custGeom>
              <a:solidFill>
                <a:srgbClr val="435A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8" name="Freeform 353">
                <a:extLst>
                  <a:ext uri="{FF2B5EF4-FFF2-40B4-BE49-F238E27FC236}">
                    <a16:creationId xmlns:a16="http://schemas.microsoft.com/office/drawing/2014/main" id="{F2EEEB6A-6D9B-4BDE-86D5-FF76C615E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3463" y="1989138"/>
                <a:ext cx="941388" cy="327025"/>
              </a:xfrm>
              <a:custGeom>
                <a:avLst/>
                <a:gdLst>
                  <a:gd name="T0" fmla="*/ 0 w 320"/>
                  <a:gd name="T1" fmla="*/ 3 h 111"/>
                  <a:gd name="T2" fmla="*/ 160 w 320"/>
                  <a:gd name="T3" fmla="*/ 87 h 111"/>
                  <a:gd name="T4" fmla="*/ 320 w 320"/>
                  <a:gd name="T5" fmla="*/ 0 h 111"/>
                  <a:gd name="T6" fmla="*/ 150 w 320"/>
                  <a:gd name="T7" fmla="*/ 111 h 111"/>
                  <a:gd name="T8" fmla="*/ 0 w 320"/>
                  <a:gd name="T9" fmla="*/ 3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0" h="111">
                    <a:moveTo>
                      <a:pt x="0" y="3"/>
                    </a:moveTo>
                    <a:cubicBezTo>
                      <a:pt x="0" y="3"/>
                      <a:pt x="56" y="94"/>
                      <a:pt x="160" y="87"/>
                    </a:cubicBezTo>
                    <a:cubicBezTo>
                      <a:pt x="160" y="87"/>
                      <a:pt x="280" y="85"/>
                      <a:pt x="320" y="0"/>
                    </a:cubicBezTo>
                    <a:cubicBezTo>
                      <a:pt x="320" y="0"/>
                      <a:pt x="301" y="111"/>
                      <a:pt x="150" y="111"/>
                    </a:cubicBezTo>
                    <a:cubicBezTo>
                      <a:pt x="150" y="111"/>
                      <a:pt x="25" y="107"/>
                      <a:pt x="0" y="3"/>
                    </a:cubicBezTo>
                    <a:close/>
                  </a:path>
                </a:pathLst>
              </a:custGeom>
              <a:solidFill>
                <a:srgbClr val="9EB1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F8DA515-FB8C-4F9E-B46D-67C29043C07F}"/>
                </a:ext>
              </a:extLst>
            </p:cNvPr>
            <p:cNvSpPr txBox="1"/>
            <p:nvPr/>
          </p:nvSpPr>
          <p:spPr>
            <a:xfrm>
              <a:off x="2146787" y="4365245"/>
              <a:ext cx="20360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1371669" eaLnBrk="1" fontAlgn="auto" hangingPunct="1">
                <a:spcAft>
                  <a:spcPts val="0"/>
                </a:spcAft>
                <a:defRPr/>
              </a:pP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TIMBANGAN</a:t>
              </a:r>
            </a:p>
            <a:p>
              <a:pPr algn="r" defTabSz="1371669" eaLnBrk="1" fontAlgn="auto" hangingPunct="1">
                <a:spcAft>
                  <a:spcPts val="0"/>
                </a:spcAft>
                <a:defRPr/>
              </a:pP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TIDAK SESUAI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D18BACF-89FB-423D-BBB7-D15E2AC50EBA}"/>
                </a:ext>
              </a:extLst>
            </p:cNvPr>
            <p:cNvSpPr txBox="1"/>
            <p:nvPr/>
          </p:nvSpPr>
          <p:spPr>
            <a:xfrm>
              <a:off x="4122303" y="3237598"/>
              <a:ext cx="14150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1371669" eaLnBrk="1" fontAlgn="auto" hangingPunct="1">
                <a:spcAft>
                  <a:spcPts val="0"/>
                </a:spcAft>
                <a:defRPr/>
              </a:pPr>
              <a:r>
                <a:rPr lang="en-US" alt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UANG PALSU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7CAC40D-53E2-4826-B24B-804C053C18C1}"/>
                </a:ext>
              </a:extLst>
            </p:cNvPr>
            <p:cNvGrpSpPr/>
            <p:nvPr/>
          </p:nvGrpSpPr>
          <p:grpSpPr>
            <a:xfrm rot="21415318">
              <a:off x="5868992" y="6003170"/>
              <a:ext cx="1022267" cy="522786"/>
              <a:chOff x="3462972" y="4574142"/>
              <a:chExt cx="842215" cy="430707"/>
            </a:xfrm>
            <a:solidFill>
              <a:srgbClr val="FF0000"/>
            </a:solidFill>
          </p:grpSpPr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DE3BCC3-F707-44E3-9885-5AF1A195FB08}"/>
                  </a:ext>
                </a:extLst>
              </p:cNvPr>
              <p:cNvSpPr/>
              <p:nvPr/>
            </p:nvSpPr>
            <p:spPr>
              <a:xfrm rot="7141005">
                <a:off x="3668726" y="4368388"/>
                <a:ext cx="430707" cy="842215"/>
              </a:xfrm>
              <a:custGeom>
                <a:avLst/>
                <a:gdLst>
                  <a:gd name="connsiteX0" fmla="*/ 0 w 605645"/>
                  <a:gd name="connsiteY0" fmla="*/ 0 h 1298434"/>
                  <a:gd name="connsiteX1" fmla="*/ 599776 w 605645"/>
                  <a:gd name="connsiteY1" fmla="*/ 1298434 h 1298434"/>
                  <a:gd name="connsiteX2" fmla="*/ 0 w 605645"/>
                  <a:gd name="connsiteY2" fmla="*/ 0 h 1298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5645" h="1298434">
                    <a:moveTo>
                      <a:pt x="0" y="0"/>
                    </a:moveTo>
                    <a:cubicBezTo>
                      <a:pt x="416292" y="288912"/>
                      <a:pt x="646039" y="786285"/>
                      <a:pt x="599776" y="1298434"/>
                    </a:cubicBezTo>
                    <a:cubicBezTo>
                      <a:pt x="646039" y="786285"/>
                      <a:pt x="416291" y="288913"/>
                      <a:pt x="0" y="0"/>
                    </a:cubicBezTo>
                    <a:close/>
                  </a:path>
                </a:pathLst>
              </a:custGeom>
              <a:grpFill/>
              <a:ln w="9525" cap="rnd" cmpd="sng" algn="ctr">
                <a:solidFill>
                  <a:srgbClr val="FF0000"/>
                </a:solidFill>
                <a:prstDash val="sysDot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Isosceles Triangle 65">
                <a:extLst>
                  <a:ext uri="{FF2B5EF4-FFF2-40B4-BE49-F238E27FC236}">
                    <a16:creationId xmlns:a16="http://schemas.microsoft.com/office/drawing/2014/main" id="{CEC0E2A5-1CFC-4104-851E-859C891B381F}"/>
                  </a:ext>
                </a:extLst>
              </p:cNvPr>
              <p:cNvSpPr/>
              <p:nvPr/>
            </p:nvSpPr>
            <p:spPr>
              <a:xfrm rot="5400000">
                <a:off x="3871512" y="4884741"/>
                <a:ext cx="89175" cy="76875"/>
              </a:xfrm>
              <a:prstGeom prst="triangle">
                <a:avLst/>
              </a:prstGeom>
              <a:grpFill/>
              <a:ln w="127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69C56ED-C23F-4A72-88B0-F5F93783D88C}"/>
                </a:ext>
              </a:extLst>
            </p:cNvPr>
            <p:cNvGrpSpPr/>
            <p:nvPr/>
          </p:nvGrpSpPr>
          <p:grpSpPr>
            <a:xfrm rot="10800000">
              <a:off x="7668767" y="4684453"/>
              <a:ext cx="1202714" cy="615065"/>
              <a:chOff x="3411594" y="2980748"/>
              <a:chExt cx="842215" cy="430707"/>
            </a:xfrm>
            <a:solidFill>
              <a:srgbClr val="FF0000"/>
            </a:solidFill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DAAF2CB3-943E-4E55-AE3D-BB27C7226624}"/>
                  </a:ext>
                </a:extLst>
              </p:cNvPr>
              <p:cNvSpPr/>
              <p:nvPr/>
            </p:nvSpPr>
            <p:spPr>
              <a:xfrm rot="7012729">
                <a:off x="3617348" y="2774994"/>
                <a:ext cx="430707" cy="842215"/>
              </a:xfrm>
              <a:custGeom>
                <a:avLst/>
                <a:gdLst>
                  <a:gd name="connsiteX0" fmla="*/ 0 w 605645"/>
                  <a:gd name="connsiteY0" fmla="*/ 0 h 1298434"/>
                  <a:gd name="connsiteX1" fmla="*/ 599776 w 605645"/>
                  <a:gd name="connsiteY1" fmla="*/ 1298434 h 1298434"/>
                  <a:gd name="connsiteX2" fmla="*/ 0 w 605645"/>
                  <a:gd name="connsiteY2" fmla="*/ 0 h 1298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5645" h="1298434">
                    <a:moveTo>
                      <a:pt x="0" y="0"/>
                    </a:moveTo>
                    <a:cubicBezTo>
                      <a:pt x="416292" y="288912"/>
                      <a:pt x="646039" y="786285"/>
                      <a:pt x="599776" y="1298434"/>
                    </a:cubicBezTo>
                    <a:cubicBezTo>
                      <a:pt x="646039" y="786285"/>
                      <a:pt x="416291" y="288913"/>
                      <a:pt x="0" y="0"/>
                    </a:cubicBezTo>
                    <a:close/>
                  </a:path>
                </a:pathLst>
              </a:custGeom>
              <a:grpFill/>
              <a:ln w="9525" cap="rnd" cmpd="sng" algn="ctr">
                <a:solidFill>
                  <a:srgbClr val="FF0000"/>
                </a:solidFill>
                <a:prstDash val="sysDot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Isosceles Triangle 63">
                <a:extLst>
                  <a:ext uri="{FF2B5EF4-FFF2-40B4-BE49-F238E27FC236}">
                    <a16:creationId xmlns:a16="http://schemas.microsoft.com/office/drawing/2014/main" id="{EE43783D-701A-4B8D-9658-A8481718515A}"/>
                  </a:ext>
                </a:extLst>
              </p:cNvPr>
              <p:cNvSpPr/>
              <p:nvPr/>
            </p:nvSpPr>
            <p:spPr>
              <a:xfrm rot="16200000">
                <a:off x="3774894" y="3291347"/>
                <a:ext cx="89175" cy="76875"/>
              </a:xfrm>
              <a:prstGeom prst="triangle">
                <a:avLst/>
              </a:prstGeom>
              <a:grpFill/>
              <a:ln w="127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E0CF881-6192-4C88-A3EB-8EB0C1EC0955}"/>
                </a:ext>
              </a:extLst>
            </p:cNvPr>
            <p:cNvGrpSpPr/>
            <p:nvPr/>
          </p:nvGrpSpPr>
          <p:grpSpPr>
            <a:xfrm rot="21267952">
              <a:off x="9174991" y="7252806"/>
              <a:ext cx="1391129" cy="711421"/>
              <a:chOff x="4696631" y="5078082"/>
              <a:chExt cx="842215" cy="430707"/>
            </a:xfrm>
            <a:solidFill>
              <a:srgbClr val="FF0000"/>
            </a:solidFill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FBF06B2F-591B-4189-B582-BB16F3D8B8DA}"/>
                  </a:ext>
                </a:extLst>
              </p:cNvPr>
              <p:cNvSpPr/>
              <p:nvPr/>
            </p:nvSpPr>
            <p:spPr>
              <a:xfrm rot="7516405">
                <a:off x="4902385" y="4872328"/>
                <a:ext cx="430707" cy="842215"/>
              </a:xfrm>
              <a:custGeom>
                <a:avLst/>
                <a:gdLst>
                  <a:gd name="connsiteX0" fmla="*/ 0 w 605645"/>
                  <a:gd name="connsiteY0" fmla="*/ 0 h 1298434"/>
                  <a:gd name="connsiteX1" fmla="*/ 599776 w 605645"/>
                  <a:gd name="connsiteY1" fmla="*/ 1298434 h 1298434"/>
                  <a:gd name="connsiteX2" fmla="*/ 0 w 605645"/>
                  <a:gd name="connsiteY2" fmla="*/ 0 h 1298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5645" h="1298434">
                    <a:moveTo>
                      <a:pt x="0" y="0"/>
                    </a:moveTo>
                    <a:cubicBezTo>
                      <a:pt x="416292" y="288912"/>
                      <a:pt x="646039" y="786285"/>
                      <a:pt x="599776" y="1298434"/>
                    </a:cubicBezTo>
                    <a:cubicBezTo>
                      <a:pt x="646039" y="786285"/>
                      <a:pt x="416291" y="288913"/>
                      <a:pt x="0" y="0"/>
                    </a:cubicBezTo>
                    <a:close/>
                  </a:path>
                </a:pathLst>
              </a:custGeom>
              <a:grpFill/>
              <a:ln w="9525" cap="rnd" cmpd="sng" algn="ctr">
                <a:solidFill>
                  <a:srgbClr val="FF0000"/>
                </a:solidFill>
                <a:prstDash val="sysDot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Isosceles Triangle 61">
                <a:extLst>
                  <a:ext uri="{FF2B5EF4-FFF2-40B4-BE49-F238E27FC236}">
                    <a16:creationId xmlns:a16="http://schemas.microsoft.com/office/drawing/2014/main" id="{9339DA32-6CF4-4603-93FD-D4E099328EB6}"/>
                  </a:ext>
                </a:extLst>
              </p:cNvPr>
              <p:cNvSpPr/>
              <p:nvPr/>
            </p:nvSpPr>
            <p:spPr>
              <a:xfrm rot="5775400">
                <a:off x="5105171" y="5388681"/>
                <a:ext cx="89175" cy="76875"/>
              </a:xfrm>
              <a:prstGeom prst="triangle">
                <a:avLst/>
              </a:prstGeom>
              <a:grpFill/>
              <a:ln w="127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3BE1F6E-3478-4EFE-B48C-9BADC9515798}"/>
                </a:ext>
              </a:extLst>
            </p:cNvPr>
            <p:cNvGrpSpPr/>
            <p:nvPr/>
          </p:nvGrpSpPr>
          <p:grpSpPr>
            <a:xfrm>
              <a:off x="11597364" y="7681089"/>
              <a:ext cx="2040516" cy="1043516"/>
              <a:chOff x="4696631" y="5078082"/>
              <a:chExt cx="842215" cy="430707"/>
            </a:xfrm>
            <a:solidFill>
              <a:srgbClr val="FF0000"/>
            </a:solidFill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309E32B7-15ED-48EB-B015-771F22C62C7C}"/>
                  </a:ext>
                </a:extLst>
              </p:cNvPr>
              <p:cNvSpPr/>
              <p:nvPr/>
            </p:nvSpPr>
            <p:spPr>
              <a:xfrm rot="7516405">
                <a:off x="4902385" y="4872328"/>
                <a:ext cx="430707" cy="842215"/>
              </a:xfrm>
              <a:custGeom>
                <a:avLst/>
                <a:gdLst>
                  <a:gd name="connsiteX0" fmla="*/ 0 w 605645"/>
                  <a:gd name="connsiteY0" fmla="*/ 0 h 1298434"/>
                  <a:gd name="connsiteX1" fmla="*/ 599776 w 605645"/>
                  <a:gd name="connsiteY1" fmla="*/ 1298434 h 1298434"/>
                  <a:gd name="connsiteX2" fmla="*/ 0 w 605645"/>
                  <a:gd name="connsiteY2" fmla="*/ 0 h 1298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5645" h="1298434">
                    <a:moveTo>
                      <a:pt x="0" y="0"/>
                    </a:moveTo>
                    <a:cubicBezTo>
                      <a:pt x="416292" y="288912"/>
                      <a:pt x="646039" y="786285"/>
                      <a:pt x="599776" y="1298434"/>
                    </a:cubicBezTo>
                    <a:cubicBezTo>
                      <a:pt x="646039" y="786285"/>
                      <a:pt x="416291" y="288913"/>
                      <a:pt x="0" y="0"/>
                    </a:cubicBezTo>
                    <a:close/>
                  </a:path>
                </a:pathLst>
              </a:custGeom>
              <a:grpFill/>
              <a:ln w="9525" cap="rnd" cmpd="sng" algn="ctr">
                <a:solidFill>
                  <a:srgbClr val="FF0000"/>
                </a:solidFill>
                <a:prstDash val="sysDot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Isosceles Triangle 59">
                <a:extLst>
                  <a:ext uri="{FF2B5EF4-FFF2-40B4-BE49-F238E27FC236}">
                    <a16:creationId xmlns:a16="http://schemas.microsoft.com/office/drawing/2014/main" id="{ABACC3A2-A981-4EDC-95B2-F4062812930A}"/>
                  </a:ext>
                </a:extLst>
              </p:cNvPr>
              <p:cNvSpPr/>
              <p:nvPr/>
            </p:nvSpPr>
            <p:spPr>
              <a:xfrm rot="5775400">
                <a:off x="5108046" y="5396516"/>
                <a:ext cx="66365" cy="57212"/>
              </a:xfrm>
              <a:prstGeom prst="triangle">
                <a:avLst/>
              </a:prstGeom>
              <a:grpFill/>
              <a:ln w="127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3F0F431-7713-4DC1-8972-9AABDC9C5E64}"/>
                </a:ext>
              </a:extLst>
            </p:cNvPr>
            <p:cNvGrpSpPr/>
            <p:nvPr/>
          </p:nvGrpSpPr>
          <p:grpSpPr>
            <a:xfrm rot="9861389">
              <a:off x="10693691" y="4881245"/>
              <a:ext cx="1022267" cy="522786"/>
              <a:chOff x="3411594" y="2980748"/>
              <a:chExt cx="842215" cy="430707"/>
            </a:xfrm>
            <a:solidFill>
              <a:srgbClr val="FF0000"/>
            </a:solidFill>
          </p:grpSpPr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A75F76E9-E1FD-4AFB-80CD-4EACF6831F77}"/>
                  </a:ext>
                </a:extLst>
              </p:cNvPr>
              <p:cNvSpPr/>
              <p:nvPr/>
            </p:nvSpPr>
            <p:spPr>
              <a:xfrm rot="7012729">
                <a:off x="3617348" y="2774994"/>
                <a:ext cx="430707" cy="842215"/>
              </a:xfrm>
              <a:custGeom>
                <a:avLst/>
                <a:gdLst>
                  <a:gd name="connsiteX0" fmla="*/ 0 w 605645"/>
                  <a:gd name="connsiteY0" fmla="*/ 0 h 1298434"/>
                  <a:gd name="connsiteX1" fmla="*/ 599776 w 605645"/>
                  <a:gd name="connsiteY1" fmla="*/ 1298434 h 1298434"/>
                  <a:gd name="connsiteX2" fmla="*/ 0 w 605645"/>
                  <a:gd name="connsiteY2" fmla="*/ 0 h 1298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5645" h="1298434">
                    <a:moveTo>
                      <a:pt x="0" y="0"/>
                    </a:moveTo>
                    <a:cubicBezTo>
                      <a:pt x="416292" y="288912"/>
                      <a:pt x="646039" y="786285"/>
                      <a:pt x="599776" y="1298434"/>
                    </a:cubicBezTo>
                    <a:cubicBezTo>
                      <a:pt x="646039" y="786285"/>
                      <a:pt x="416291" y="288913"/>
                      <a:pt x="0" y="0"/>
                    </a:cubicBezTo>
                    <a:close/>
                  </a:path>
                </a:pathLst>
              </a:custGeom>
              <a:grpFill/>
              <a:ln w="9525" cap="rnd" cmpd="sng" algn="ctr">
                <a:solidFill>
                  <a:srgbClr val="FF0000"/>
                </a:solidFill>
                <a:prstDash val="sysDot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Isosceles Triangle 57">
                <a:extLst>
                  <a:ext uri="{FF2B5EF4-FFF2-40B4-BE49-F238E27FC236}">
                    <a16:creationId xmlns:a16="http://schemas.microsoft.com/office/drawing/2014/main" id="{6FC80F27-E2D5-4D1D-829F-78909E50DFFB}"/>
                  </a:ext>
                </a:extLst>
              </p:cNvPr>
              <p:cNvSpPr/>
              <p:nvPr/>
            </p:nvSpPr>
            <p:spPr>
              <a:xfrm rot="16200000">
                <a:off x="3774894" y="3291347"/>
                <a:ext cx="89175" cy="76875"/>
              </a:xfrm>
              <a:prstGeom prst="triangle">
                <a:avLst/>
              </a:prstGeom>
              <a:grpFill/>
              <a:ln w="127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1731E4A-DEBA-4473-B10A-EE15280FE417}"/>
                </a:ext>
              </a:extLst>
            </p:cNvPr>
            <p:cNvGrpSpPr/>
            <p:nvPr/>
          </p:nvGrpSpPr>
          <p:grpSpPr>
            <a:xfrm rot="9236595">
              <a:off x="4022081" y="5264377"/>
              <a:ext cx="1022267" cy="522786"/>
              <a:chOff x="3411594" y="2980748"/>
              <a:chExt cx="842215" cy="430707"/>
            </a:xfrm>
            <a:solidFill>
              <a:srgbClr val="FF0000"/>
            </a:solidFill>
          </p:grpSpPr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D6912079-E882-4443-9E11-52BC6757C839}"/>
                  </a:ext>
                </a:extLst>
              </p:cNvPr>
              <p:cNvSpPr/>
              <p:nvPr/>
            </p:nvSpPr>
            <p:spPr>
              <a:xfrm rot="7012729">
                <a:off x="3617348" y="2774994"/>
                <a:ext cx="430707" cy="842215"/>
              </a:xfrm>
              <a:custGeom>
                <a:avLst/>
                <a:gdLst>
                  <a:gd name="connsiteX0" fmla="*/ 0 w 605645"/>
                  <a:gd name="connsiteY0" fmla="*/ 0 h 1298434"/>
                  <a:gd name="connsiteX1" fmla="*/ 599776 w 605645"/>
                  <a:gd name="connsiteY1" fmla="*/ 1298434 h 1298434"/>
                  <a:gd name="connsiteX2" fmla="*/ 0 w 605645"/>
                  <a:gd name="connsiteY2" fmla="*/ 0 h 1298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5645" h="1298434">
                    <a:moveTo>
                      <a:pt x="0" y="0"/>
                    </a:moveTo>
                    <a:cubicBezTo>
                      <a:pt x="416292" y="288912"/>
                      <a:pt x="646039" y="786285"/>
                      <a:pt x="599776" y="1298434"/>
                    </a:cubicBezTo>
                    <a:cubicBezTo>
                      <a:pt x="646039" y="786285"/>
                      <a:pt x="416291" y="288913"/>
                      <a:pt x="0" y="0"/>
                    </a:cubicBezTo>
                    <a:close/>
                  </a:path>
                </a:pathLst>
              </a:custGeom>
              <a:grpFill/>
              <a:ln w="9525" cap="rnd" cmpd="sng" algn="ctr">
                <a:solidFill>
                  <a:srgbClr val="FF0000"/>
                </a:solidFill>
                <a:prstDash val="sysDot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Isosceles Triangle 55">
                <a:extLst>
                  <a:ext uri="{FF2B5EF4-FFF2-40B4-BE49-F238E27FC236}">
                    <a16:creationId xmlns:a16="http://schemas.microsoft.com/office/drawing/2014/main" id="{95086758-52D1-4CC4-A515-2A25AD022C4B}"/>
                  </a:ext>
                </a:extLst>
              </p:cNvPr>
              <p:cNvSpPr/>
              <p:nvPr/>
            </p:nvSpPr>
            <p:spPr>
              <a:xfrm rot="16200000">
                <a:off x="3774894" y="3291347"/>
                <a:ext cx="89175" cy="76875"/>
              </a:xfrm>
              <a:prstGeom prst="triangle">
                <a:avLst/>
              </a:prstGeom>
              <a:grpFill/>
              <a:ln w="127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33" name="Connector: Elbow 32">
              <a:extLst>
                <a:ext uri="{FF2B5EF4-FFF2-40B4-BE49-F238E27FC236}">
                  <a16:creationId xmlns:a16="http://schemas.microsoft.com/office/drawing/2014/main" id="{F171C5DB-185B-44D0-9593-31F4572DD6B7}"/>
                </a:ext>
              </a:extLst>
            </p:cNvPr>
            <p:cNvCxnSpPr>
              <a:cxnSpLocks/>
              <a:stCxn id="25" idx="3"/>
              <a:endCxn id="55" idx="1"/>
            </p:cNvCxnSpPr>
            <p:nvPr/>
          </p:nvCxnSpPr>
          <p:spPr>
            <a:xfrm>
              <a:off x="4182806" y="4688411"/>
              <a:ext cx="865167" cy="588391"/>
            </a:xfrm>
            <a:prstGeom prst="bentConnector2">
              <a:avLst/>
            </a:prstGeom>
            <a:ln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or: Elbow 33">
              <a:extLst>
                <a:ext uri="{FF2B5EF4-FFF2-40B4-BE49-F238E27FC236}">
                  <a16:creationId xmlns:a16="http://schemas.microsoft.com/office/drawing/2014/main" id="{3C62AF7E-8F07-44C3-9AA9-66105E085FF8}"/>
                </a:ext>
              </a:extLst>
            </p:cNvPr>
            <p:cNvCxnSpPr>
              <a:cxnSpLocks/>
              <a:stCxn id="26" idx="3"/>
            </p:cNvCxnSpPr>
            <p:nvPr/>
          </p:nvCxnSpPr>
          <p:spPr>
            <a:xfrm>
              <a:off x="5537346" y="3560764"/>
              <a:ext cx="732172" cy="1059321"/>
            </a:xfrm>
            <a:prstGeom prst="bentConnector2">
              <a:avLst/>
            </a:prstGeom>
            <a:ln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or: Elbow 34">
              <a:extLst>
                <a:ext uri="{FF2B5EF4-FFF2-40B4-BE49-F238E27FC236}">
                  <a16:creationId xmlns:a16="http://schemas.microsoft.com/office/drawing/2014/main" id="{387BF676-C1F8-4D33-8157-71F5A91CF0A5}"/>
                </a:ext>
              </a:extLst>
            </p:cNvPr>
            <p:cNvCxnSpPr>
              <a:cxnSpLocks/>
              <a:stCxn id="36" idx="3"/>
            </p:cNvCxnSpPr>
            <p:nvPr/>
          </p:nvCxnSpPr>
          <p:spPr>
            <a:xfrm>
              <a:off x="7933122" y="3254139"/>
              <a:ext cx="590734" cy="1471302"/>
            </a:xfrm>
            <a:prstGeom prst="bentConnector2">
              <a:avLst/>
            </a:prstGeom>
            <a:ln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bject 39">
              <a:extLst>
                <a:ext uri="{FF2B5EF4-FFF2-40B4-BE49-F238E27FC236}">
                  <a16:creationId xmlns:a16="http://schemas.microsoft.com/office/drawing/2014/main" id="{883E7941-12D1-4CF4-9C36-A5F7E85551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05972" y="2969445"/>
              <a:ext cx="1327150" cy="569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1524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defTabSz="1371669" eaLnBrk="1" fontAlgn="auto" hangingPunct="1">
                <a:spcAft>
                  <a:spcPts val="0"/>
                </a:spcAft>
                <a:defRPr/>
              </a:pPr>
              <a:r>
                <a:rPr lang="en-US" alt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ZAT PEWARNA</a:t>
              </a:r>
            </a:p>
          </p:txBody>
        </p:sp>
        <p:cxnSp>
          <p:nvCxnSpPr>
            <p:cNvPr id="37" name="Connector: Elbow 36">
              <a:extLst>
                <a:ext uri="{FF2B5EF4-FFF2-40B4-BE49-F238E27FC236}">
                  <a16:creationId xmlns:a16="http://schemas.microsoft.com/office/drawing/2014/main" id="{CC816DBF-D99E-4CCA-93D7-33528C7770B5}"/>
                </a:ext>
              </a:extLst>
            </p:cNvPr>
            <p:cNvCxnSpPr>
              <a:cxnSpLocks/>
              <a:stCxn id="38" idx="1"/>
            </p:cNvCxnSpPr>
            <p:nvPr/>
          </p:nvCxnSpPr>
          <p:spPr>
            <a:xfrm rot="10800000" flipV="1">
              <a:off x="9892542" y="2648578"/>
              <a:ext cx="541228" cy="3122380"/>
            </a:xfrm>
            <a:prstGeom prst="bentConnector2">
              <a:avLst/>
            </a:prstGeom>
            <a:ln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bject 39">
              <a:extLst>
                <a:ext uri="{FF2B5EF4-FFF2-40B4-BE49-F238E27FC236}">
                  <a16:creationId xmlns:a16="http://schemas.microsoft.com/office/drawing/2014/main" id="{EB249740-AD7E-48E4-A51E-72CC859611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33770" y="2363884"/>
              <a:ext cx="1894305" cy="569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1524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defTabSz="1371669" eaLnBrk="1" fontAlgn="auto" hangingPunct="1">
                <a:spcAft>
                  <a:spcPts val="0"/>
                </a:spcAft>
                <a:defRPr/>
              </a:pPr>
              <a:r>
                <a:rPr lang="en-US" alt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BARANG TIDAK SESUAI FOTO</a:t>
              </a:r>
            </a:p>
          </p:txBody>
        </p:sp>
        <p:sp>
          <p:nvSpPr>
            <p:cNvPr id="39" name="object 39">
              <a:extLst>
                <a:ext uri="{FF2B5EF4-FFF2-40B4-BE49-F238E27FC236}">
                  <a16:creationId xmlns:a16="http://schemas.microsoft.com/office/drawing/2014/main" id="{5EDAA41E-F37C-447F-A48C-E83D8AC776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49321" y="3359400"/>
              <a:ext cx="1657079" cy="569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1524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defTabSz="1371669" eaLnBrk="1" fontAlgn="auto" hangingPunct="1">
                <a:spcAft>
                  <a:spcPts val="0"/>
                </a:spcAft>
                <a:defRPr/>
              </a:pPr>
              <a:r>
                <a:rPr lang="en-US" alt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PENGIRIMAN LAMA</a:t>
              </a:r>
            </a:p>
          </p:txBody>
        </p:sp>
        <p:cxnSp>
          <p:nvCxnSpPr>
            <p:cNvPr id="40" name="Connector: Elbow 39">
              <a:extLst>
                <a:ext uri="{FF2B5EF4-FFF2-40B4-BE49-F238E27FC236}">
                  <a16:creationId xmlns:a16="http://schemas.microsoft.com/office/drawing/2014/main" id="{100D5FB8-400A-46AA-83A5-66E615FA618E}"/>
                </a:ext>
              </a:extLst>
            </p:cNvPr>
            <p:cNvCxnSpPr>
              <a:cxnSpLocks/>
              <a:stCxn id="39" idx="1"/>
            </p:cNvCxnSpPr>
            <p:nvPr/>
          </p:nvCxnSpPr>
          <p:spPr>
            <a:xfrm rot="10800000" flipV="1">
              <a:off x="10969183" y="3644094"/>
              <a:ext cx="480138" cy="1313700"/>
            </a:xfrm>
            <a:prstGeom prst="bentConnector2">
              <a:avLst/>
            </a:prstGeom>
            <a:ln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bject 39">
              <a:extLst>
                <a:ext uri="{FF2B5EF4-FFF2-40B4-BE49-F238E27FC236}">
                  <a16:creationId xmlns:a16="http://schemas.microsoft.com/office/drawing/2014/main" id="{274FEEB0-2787-4672-9F57-589435E3EE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71669" y="4144149"/>
              <a:ext cx="1657079" cy="569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1524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defTabSz="1371669" eaLnBrk="1" fontAlgn="auto" hangingPunct="1">
                <a:spcAft>
                  <a:spcPts val="0"/>
                </a:spcAft>
                <a:defRPr/>
              </a:pPr>
              <a:r>
                <a:rPr lang="en-US" alt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BARANG TIRUAN</a:t>
              </a:r>
            </a:p>
          </p:txBody>
        </p:sp>
        <p:cxnSp>
          <p:nvCxnSpPr>
            <p:cNvPr id="42" name="Connector: Elbow 41">
              <a:extLst>
                <a:ext uri="{FF2B5EF4-FFF2-40B4-BE49-F238E27FC236}">
                  <a16:creationId xmlns:a16="http://schemas.microsoft.com/office/drawing/2014/main" id="{6B046D73-70A8-4355-9AF4-F15884911C1B}"/>
                </a:ext>
              </a:extLst>
            </p:cNvPr>
            <p:cNvCxnSpPr>
              <a:cxnSpLocks/>
              <a:stCxn id="41" idx="1"/>
            </p:cNvCxnSpPr>
            <p:nvPr/>
          </p:nvCxnSpPr>
          <p:spPr>
            <a:xfrm rot="10800000" flipV="1">
              <a:off x="12891531" y="4428843"/>
              <a:ext cx="480138" cy="1313700"/>
            </a:xfrm>
            <a:prstGeom prst="bentConnector2">
              <a:avLst/>
            </a:prstGeom>
            <a:ln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640F590-1D27-448C-BF27-230E3695BB1D}"/>
                </a:ext>
              </a:extLst>
            </p:cNvPr>
            <p:cNvSpPr txBox="1"/>
            <p:nvPr/>
          </p:nvSpPr>
          <p:spPr>
            <a:xfrm>
              <a:off x="533400" y="7505405"/>
              <a:ext cx="3315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1371669" eaLnBrk="1" fontAlgn="auto" hangingPunct="1">
                <a:spcAft>
                  <a:spcPts val="0"/>
                </a:spcAft>
                <a:defRPr/>
              </a:pPr>
              <a:r>
                <a:rPr lang="sv-SE" b="1" dirty="0">
                  <a:latin typeface="Arial" panose="020B0604020202020204" pitchFamily="34" charset="0"/>
                  <a:cs typeface="Arial" panose="020B0604020202020204" pitchFamily="34" charset="0"/>
                </a:rPr>
                <a:t>BARANG YANG DITERIMA DALAM KONDISI RUSAK</a:t>
              </a:r>
            </a:p>
          </p:txBody>
        </p:sp>
        <p:cxnSp>
          <p:nvCxnSpPr>
            <p:cNvPr id="44" name="Connector: Elbow 43">
              <a:extLst>
                <a:ext uri="{FF2B5EF4-FFF2-40B4-BE49-F238E27FC236}">
                  <a16:creationId xmlns:a16="http://schemas.microsoft.com/office/drawing/2014/main" id="{5EB0BD22-3A9B-4D7C-AD37-D11824DB1409}"/>
                </a:ext>
              </a:extLst>
            </p:cNvPr>
            <p:cNvCxnSpPr>
              <a:cxnSpLocks/>
              <a:stCxn id="43" idx="3"/>
              <a:endCxn id="13" idx="4"/>
            </p:cNvCxnSpPr>
            <p:nvPr/>
          </p:nvCxnSpPr>
          <p:spPr>
            <a:xfrm flipV="1">
              <a:off x="3849331" y="6942812"/>
              <a:ext cx="1063798" cy="885759"/>
            </a:xfrm>
            <a:prstGeom prst="bentConnector2">
              <a:avLst/>
            </a:prstGeom>
            <a:ln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986E07B-7DF7-45A3-AB92-BF154F09DED4}"/>
                </a:ext>
              </a:extLst>
            </p:cNvPr>
            <p:cNvSpPr txBox="1"/>
            <p:nvPr/>
          </p:nvSpPr>
          <p:spPr>
            <a:xfrm>
              <a:off x="1890752" y="9028865"/>
              <a:ext cx="3315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1371669" eaLnBrk="1" fontAlgn="auto" hangingPunct="1">
                <a:spcAft>
                  <a:spcPts val="0"/>
                </a:spcAft>
                <a:defRPr/>
              </a:pPr>
              <a:r>
                <a:rPr lang="sv-SE" b="1" dirty="0">
                  <a:latin typeface="Arial" panose="020B0604020202020204" pitchFamily="34" charset="0"/>
                  <a:cs typeface="Arial" panose="020B0604020202020204" pitchFamily="34" charset="0"/>
                </a:rPr>
                <a:t>SUDAH BAYAR NAMUN BARANG TIDAK SAMPAI</a:t>
              </a:r>
            </a:p>
          </p:txBody>
        </p:sp>
        <p:cxnSp>
          <p:nvCxnSpPr>
            <p:cNvPr id="46" name="Connector: Elbow 45">
              <a:extLst>
                <a:ext uri="{FF2B5EF4-FFF2-40B4-BE49-F238E27FC236}">
                  <a16:creationId xmlns:a16="http://schemas.microsoft.com/office/drawing/2014/main" id="{F2B56B23-BCAD-4D1E-BC06-40E13975527B}"/>
                </a:ext>
              </a:extLst>
            </p:cNvPr>
            <p:cNvCxnSpPr>
              <a:cxnSpLocks/>
              <a:stCxn id="45" idx="3"/>
            </p:cNvCxnSpPr>
            <p:nvPr/>
          </p:nvCxnSpPr>
          <p:spPr>
            <a:xfrm flipV="1">
              <a:off x="5206683" y="6524509"/>
              <a:ext cx="983437" cy="2827522"/>
            </a:xfrm>
            <a:prstGeom prst="bentConnector2">
              <a:avLst/>
            </a:prstGeom>
            <a:ln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0B1A018-8002-41D9-A34D-44AFD67707A1}"/>
                </a:ext>
              </a:extLst>
            </p:cNvPr>
            <p:cNvSpPr txBox="1"/>
            <p:nvPr/>
          </p:nvSpPr>
          <p:spPr>
            <a:xfrm>
              <a:off x="6620790" y="8658116"/>
              <a:ext cx="22961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1371669" eaLnBrk="1" fontAlgn="auto" hangingPunct="1">
                <a:spcAft>
                  <a:spcPts val="0"/>
                </a:spcAft>
                <a:defRPr/>
              </a:pPr>
              <a:r>
                <a:rPr lang="sv-SE" b="1" dirty="0">
                  <a:latin typeface="Arial" panose="020B0604020202020204" pitchFamily="34" charset="0"/>
                  <a:cs typeface="Arial" panose="020B0604020202020204" pitchFamily="34" charset="0"/>
                </a:rPr>
                <a:t>JUMLAH TIDAK SESUAI PESANAN</a:t>
              </a:r>
            </a:p>
          </p:txBody>
        </p:sp>
        <p:cxnSp>
          <p:nvCxnSpPr>
            <p:cNvPr id="51" name="Connector: Elbow 50">
              <a:extLst>
                <a:ext uri="{FF2B5EF4-FFF2-40B4-BE49-F238E27FC236}">
                  <a16:creationId xmlns:a16="http://schemas.microsoft.com/office/drawing/2014/main" id="{2CD4D34A-9547-45F2-9BE3-7287A9BE34EB}"/>
                </a:ext>
              </a:extLst>
            </p:cNvPr>
            <p:cNvCxnSpPr>
              <a:cxnSpLocks/>
              <a:stCxn id="50" idx="3"/>
            </p:cNvCxnSpPr>
            <p:nvPr/>
          </p:nvCxnSpPr>
          <p:spPr>
            <a:xfrm flipV="1">
              <a:off x="8916974" y="7979098"/>
              <a:ext cx="1252630" cy="1002184"/>
            </a:xfrm>
            <a:prstGeom prst="bentConnector3">
              <a:avLst>
                <a:gd name="adj1" fmla="val 100310"/>
              </a:avLst>
            </a:prstGeom>
            <a:ln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145DE96-C5BE-4736-8F59-213746FCC2D4}"/>
                </a:ext>
              </a:extLst>
            </p:cNvPr>
            <p:cNvSpPr txBox="1"/>
            <p:nvPr/>
          </p:nvSpPr>
          <p:spPr>
            <a:xfrm>
              <a:off x="11650403" y="9650968"/>
              <a:ext cx="16206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1371669" eaLnBrk="1" fontAlgn="auto" hangingPunct="1">
                <a:spcAft>
                  <a:spcPts val="0"/>
                </a:spcAft>
                <a:defRPr/>
              </a:pPr>
              <a:r>
                <a:rPr lang="sv-SE" b="1" dirty="0">
                  <a:latin typeface="Arial" panose="020B0604020202020204" pitchFamily="34" charset="0"/>
                  <a:cs typeface="Arial" panose="020B0604020202020204" pitchFamily="34" charset="0"/>
                </a:rPr>
                <a:t>TOKO FIKTIF</a:t>
              </a:r>
            </a:p>
          </p:txBody>
        </p:sp>
        <p:cxnSp>
          <p:nvCxnSpPr>
            <p:cNvPr id="54" name="Connector: Elbow 53">
              <a:extLst>
                <a:ext uri="{FF2B5EF4-FFF2-40B4-BE49-F238E27FC236}">
                  <a16:creationId xmlns:a16="http://schemas.microsoft.com/office/drawing/2014/main" id="{DD5F0DE7-FC7F-4EB3-BE05-11E9F926B42D}"/>
                </a:ext>
              </a:extLst>
            </p:cNvPr>
            <p:cNvCxnSpPr>
              <a:cxnSpLocks/>
              <a:stCxn id="52" idx="3"/>
              <a:endCxn id="18" idx="5"/>
            </p:cNvCxnSpPr>
            <p:nvPr/>
          </p:nvCxnSpPr>
          <p:spPr>
            <a:xfrm flipV="1">
              <a:off x="13271076" y="8113178"/>
              <a:ext cx="611582" cy="1722456"/>
            </a:xfrm>
            <a:prstGeom prst="bentConnector2">
              <a:avLst/>
            </a:prstGeom>
            <a:ln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9" name="Group 34">
            <a:extLst>
              <a:ext uri="{FF2B5EF4-FFF2-40B4-BE49-F238E27FC236}">
                <a16:creationId xmlns:a16="http://schemas.microsoft.com/office/drawing/2014/main" id="{AF945663-CD8D-405A-9E42-E2CC5E3BFC6C}"/>
              </a:ext>
            </a:extLst>
          </p:cNvPr>
          <p:cNvGrpSpPr/>
          <p:nvPr/>
        </p:nvGrpSpPr>
        <p:grpSpPr>
          <a:xfrm>
            <a:off x="12369760" y="7115977"/>
            <a:ext cx="5387700" cy="3122950"/>
            <a:chOff x="253546" y="4067489"/>
            <a:chExt cx="7014740" cy="3122950"/>
          </a:xfrm>
        </p:grpSpPr>
        <p:sp>
          <p:nvSpPr>
            <p:cNvPr id="220" name="object 6">
              <a:extLst>
                <a:ext uri="{FF2B5EF4-FFF2-40B4-BE49-F238E27FC236}">
                  <a16:creationId xmlns:a16="http://schemas.microsoft.com/office/drawing/2014/main" id="{3AE27C11-2A4B-4540-BB1B-585CF26CC8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013" y="4434159"/>
              <a:ext cx="5539946" cy="1281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12700" rIns="0" bIns="0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9pPr>
            </a:lstStyle>
            <a:p>
              <a:pPr eaLnBrk="1" hangingPunct="1">
                <a:lnSpc>
                  <a:spcPct val="118000"/>
                </a:lnSpc>
                <a:spcBef>
                  <a:spcPts val="100"/>
                </a:spcBef>
              </a:pPr>
              <a:r>
                <a:rPr lang="sv-SE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Perlu penangan/menyangkut lintas disiplin ilmu dan lintas sektoral/kementerian/lembaga</a:t>
              </a:r>
              <a:endPara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1" name="TextBox 55">
              <a:extLst>
                <a:ext uri="{FF2B5EF4-FFF2-40B4-BE49-F238E27FC236}">
                  <a16:creationId xmlns:a16="http://schemas.microsoft.com/office/drawing/2014/main" id="{61D82733-5C34-4522-BD8B-367ACEE025FD}"/>
                </a:ext>
              </a:extLst>
            </p:cNvPr>
            <p:cNvSpPr txBox="1"/>
            <p:nvPr/>
          </p:nvSpPr>
          <p:spPr>
            <a:xfrm>
              <a:off x="253546" y="4067489"/>
              <a:ext cx="784654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9pPr>
            </a:lstStyle>
            <a:p>
              <a:pPr algn="ctr"/>
              <a:r>
                <a:rPr kumimoji="0" lang="en-US" alt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endPara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2" name="TextBox 57">
              <a:extLst>
                <a:ext uri="{FF2B5EF4-FFF2-40B4-BE49-F238E27FC236}">
                  <a16:creationId xmlns:a16="http://schemas.microsoft.com/office/drawing/2014/main" id="{DC5208CC-C759-4456-87C6-8B53D93D8CC3}"/>
                </a:ext>
              </a:extLst>
            </p:cNvPr>
            <p:cNvSpPr txBox="1"/>
            <p:nvPr/>
          </p:nvSpPr>
          <p:spPr>
            <a:xfrm>
              <a:off x="6483632" y="5743889"/>
              <a:ext cx="784654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9pPr>
            </a:lstStyle>
            <a:p>
              <a:r>
                <a:rPr kumimoji="0" lang="en-US" alt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1048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r="1015" b="2078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717C3AB8-60B2-4EA7-856A-160ECD5A5BA2}"/>
              </a:ext>
            </a:extLst>
          </p:cNvPr>
          <p:cNvGrpSpPr/>
          <p:nvPr/>
        </p:nvGrpSpPr>
        <p:grpSpPr>
          <a:xfrm>
            <a:off x="24947" y="64800"/>
            <a:ext cx="18263043" cy="1247572"/>
            <a:chOff x="16631" y="43200"/>
            <a:chExt cx="12175362" cy="831714"/>
          </a:xfrm>
        </p:grpSpPr>
        <p:grpSp>
          <p:nvGrpSpPr>
            <p:cNvPr id="30" name="Group 41">
              <a:extLst>
                <a:ext uri="{FF2B5EF4-FFF2-40B4-BE49-F238E27FC236}">
                  <a16:creationId xmlns:a16="http://schemas.microsoft.com/office/drawing/2014/main" id="{846F33FB-8612-4780-A896-8E4B1CC4CE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8185" y="43200"/>
              <a:ext cx="11513808" cy="787201"/>
              <a:chOff x="743838" y="106642"/>
              <a:chExt cx="11447449" cy="787200"/>
            </a:xfrm>
          </p:grpSpPr>
          <p:sp>
            <p:nvSpPr>
              <p:cNvPr id="32" name="Rectangle 58">
                <a:extLst>
                  <a:ext uri="{FF2B5EF4-FFF2-40B4-BE49-F238E27FC236}">
                    <a16:creationId xmlns:a16="http://schemas.microsoft.com/office/drawing/2014/main" id="{60BFBA90-18BD-4AB0-B4BA-170B566C5E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1059" y="106642"/>
                <a:ext cx="11000228" cy="787200"/>
              </a:xfrm>
              <a:prstGeom prst="rect">
                <a:avLst/>
              </a:prstGeom>
              <a:solidFill>
                <a:srgbClr val="2038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 anchorCtr="1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lvl="0" algn="ctr" defTabSz="1371669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  <a:defRPr/>
                </a:pPr>
                <a:r>
                  <a:rPr lang="en-US" altLang="en-US" sz="32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PENANGANAN SECARA ITSM </a:t>
                </a:r>
                <a:endPara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3" name="Arrow: Chevron 59">
                <a:extLst>
                  <a:ext uri="{FF2B5EF4-FFF2-40B4-BE49-F238E27FC236}">
                    <a16:creationId xmlns:a16="http://schemas.microsoft.com/office/drawing/2014/main" id="{E2C52174-B2E6-499A-B9D0-BD74CD8C6B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3838" y="106642"/>
                <a:ext cx="881062" cy="787200"/>
              </a:xfrm>
              <a:custGeom>
                <a:avLst/>
                <a:gdLst>
                  <a:gd name="T0" fmla="*/ 434324 w 882313"/>
                  <a:gd name="T1" fmla="*/ 0 h 1023433"/>
                  <a:gd name="T2" fmla="*/ 868650 w 882313"/>
                  <a:gd name="T3" fmla="*/ 514502 h 1023433"/>
                  <a:gd name="T4" fmla="*/ 434324 w 882313"/>
                  <a:gd name="T5" fmla="*/ 1029000 h 1023433"/>
                  <a:gd name="T6" fmla="*/ 0 w 882313"/>
                  <a:gd name="T7" fmla="*/ 514502 h 1023433"/>
                  <a:gd name="T8" fmla="*/ 217162 w 882313"/>
                  <a:gd name="T9" fmla="*/ 0 h 1023433"/>
                  <a:gd name="T10" fmla="*/ 434324 w 882313"/>
                  <a:gd name="T11" fmla="*/ 514500 h 1023433"/>
                  <a:gd name="T12" fmla="*/ 217162 w 882313"/>
                  <a:gd name="T13" fmla="*/ 1029000 h 1023433"/>
                  <a:gd name="T14" fmla="*/ 17694720 60000 65536"/>
                  <a:gd name="T15" fmla="*/ 0 60000 65536"/>
                  <a:gd name="T16" fmla="*/ 5898240 60000 65536"/>
                  <a:gd name="T17" fmla="*/ 11796480 60000 65536"/>
                  <a:gd name="T18" fmla="*/ 17694720 60000 65536"/>
                  <a:gd name="T19" fmla="*/ 11796480 60000 65536"/>
                  <a:gd name="T20" fmla="*/ 5898240 60000 65536"/>
                  <a:gd name="T21" fmla="*/ 0 w 882313"/>
                  <a:gd name="T22" fmla="*/ 0 h 1023433"/>
                  <a:gd name="T23" fmla="*/ 882313 w 882313"/>
                  <a:gd name="T24" fmla="*/ 1023433 h 102343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82313" h="1023433">
                    <a:moveTo>
                      <a:pt x="0" y="0"/>
                    </a:moveTo>
                    <a:lnTo>
                      <a:pt x="441156" y="0"/>
                    </a:lnTo>
                    <a:lnTo>
                      <a:pt x="882313" y="511716"/>
                    </a:lnTo>
                    <a:lnTo>
                      <a:pt x="441156" y="1023433"/>
                    </a:lnTo>
                    <a:lnTo>
                      <a:pt x="0" y="1023433"/>
                    </a:lnTo>
                    <a:lnTo>
                      <a:pt x="441156" y="5117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anchor="ctr" anchorCtr="1"/>
              <a:lstStyle/>
              <a:p>
                <a:pPr marL="0" marR="0" lvl="0" indent="0" algn="l" defTabSz="137166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53C5586-979D-47D4-8BC8-1F0942187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631" y="98233"/>
              <a:ext cx="692156" cy="776681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6B222193-0E71-42AD-B478-A819E810F1E3}"/>
              </a:ext>
            </a:extLst>
          </p:cNvPr>
          <p:cNvGrpSpPr/>
          <p:nvPr/>
        </p:nvGrpSpPr>
        <p:grpSpPr>
          <a:xfrm>
            <a:off x="10515600" y="7141979"/>
            <a:ext cx="4676663" cy="1280226"/>
            <a:chOff x="139177" y="3374023"/>
            <a:chExt cx="4676663" cy="1280226"/>
          </a:xfrm>
        </p:grpSpPr>
        <p:sp>
          <p:nvSpPr>
            <p:cNvPr id="67" name="Rectangle: Rounded Corners 97">
              <a:extLst>
                <a:ext uri="{FF2B5EF4-FFF2-40B4-BE49-F238E27FC236}">
                  <a16:creationId xmlns:a16="http://schemas.microsoft.com/office/drawing/2014/main" id="{AFFA6BA3-670A-48A6-B13E-08639256C413}"/>
                </a:ext>
              </a:extLst>
            </p:cNvPr>
            <p:cNvSpPr/>
            <p:nvPr/>
          </p:nvSpPr>
          <p:spPr>
            <a:xfrm>
              <a:off x="139177" y="3374023"/>
              <a:ext cx="4676663" cy="1280226"/>
            </a:xfrm>
            <a:prstGeom prst="roundRect">
              <a:avLst>
                <a:gd name="adj" fmla="val 17597"/>
              </a:avLst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13716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85CD26F-E35D-45E6-A3BB-EF4C596554C5}"/>
                </a:ext>
              </a:extLst>
            </p:cNvPr>
            <p:cNvSpPr txBox="1"/>
            <p:nvPr/>
          </p:nvSpPr>
          <p:spPr>
            <a:xfrm>
              <a:off x="278513" y="3707687"/>
              <a:ext cx="45373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sv-SE" sz="2800" b="1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MASIF</a:t>
              </a:r>
              <a:endPara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5D27CE2-13FA-4212-AFB5-C855A6C4A8A9}"/>
              </a:ext>
            </a:extLst>
          </p:cNvPr>
          <p:cNvGrpSpPr/>
          <p:nvPr/>
        </p:nvGrpSpPr>
        <p:grpSpPr>
          <a:xfrm>
            <a:off x="10539046" y="4124018"/>
            <a:ext cx="4676663" cy="1280226"/>
            <a:chOff x="139177" y="3374023"/>
            <a:chExt cx="4676663" cy="1280226"/>
          </a:xfrm>
        </p:grpSpPr>
        <p:sp>
          <p:nvSpPr>
            <p:cNvPr id="64" name="Rectangle: Rounded Corners 97">
              <a:extLst>
                <a:ext uri="{FF2B5EF4-FFF2-40B4-BE49-F238E27FC236}">
                  <a16:creationId xmlns:a16="http://schemas.microsoft.com/office/drawing/2014/main" id="{989452E7-AE47-4A94-BCE1-AB2254973856}"/>
                </a:ext>
              </a:extLst>
            </p:cNvPr>
            <p:cNvSpPr/>
            <p:nvPr/>
          </p:nvSpPr>
          <p:spPr>
            <a:xfrm>
              <a:off x="139177" y="3374023"/>
              <a:ext cx="4676663" cy="1280226"/>
            </a:xfrm>
            <a:prstGeom prst="roundRect">
              <a:avLst>
                <a:gd name="adj" fmla="val 17597"/>
              </a:avLst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13716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ABFA61B-F7BF-4A4A-84E3-D5C3A813B92D}"/>
                </a:ext>
              </a:extLst>
            </p:cNvPr>
            <p:cNvSpPr txBox="1"/>
            <p:nvPr/>
          </p:nvSpPr>
          <p:spPr>
            <a:xfrm>
              <a:off x="278513" y="3707687"/>
              <a:ext cx="45373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TERSTRUKTUR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E2ABA57-A826-4150-807F-956C0E394A14}"/>
              </a:ext>
            </a:extLst>
          </p:cNvPr>
          <p:cNvGrpSpPr/>
          <p:nvPr/>
        </p:nvGrpSpPr>
        <p:grpSpPr>
          <a:xfrm>
            <a:off x="8856113" y="5619810"/>
            <a:ext cx="4676663" cy="1280226"/>
            <a:chOff x="139177" y="3374023"/>
            <a:chExt cx="4676663" cy="1280226"/>
          </a:xfrm>
        </p:grpSpPr>
        <p:sp>
          <p:nvSpPr>
            <p:cNvPr id="51" name="Rectangle: Rounded Corners 97">
              <a:extLst>
                <a:ext uri="{FF2B5EF4-FFF2-40B4-BE49-F238E27FC236}">
                  <a16:creationId xmlns:a16="http://schemas.microsoft.com/office/drawing/2014/main" id="{32EF4480-C0D5-41FC-A04B-1F6DD6E83181}"/>
                </a:ext>
              </a:extLst>
            </p:cNvPr>
            <p:cNvSpPr/>
            <p:nvPr/>
          </p:nvSpPr>
          <p:spPr>
            <a:xfrm>
              <a:off x="139177" y="3374023"/>
              <a:ext cx="4676663" cy="1280226"/>
            </a:xfrm>
            <a:prstGeom prst="roundRect">
              <a:avLst>
                <a:gd name="adj" fmla="val 17597"/>
              </a:avLst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13716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98AA067-EB84-4AD3-91F4-C1C21FA4B013}"/>
                </a:ext>
              </a:extLst>
            </p:cNvPr>
            <p:cNvSpPr txBox="1"/>
            <p:nvPr/>
          </p:nvSpPr>
          <p:spPr>
            <a:xfrm>
              <a:off x="278513" y="3707687"/>
              <a:ext cx="45373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SISTEMATIS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CCC187C-9F6F-49EE-87E8-93FC95ADAF2E}"/>
              </a:ext>
            </a:extLst>
          </p:cNvPr>
          <p:cNvGrpSpPr/>
          <p:nvPr/>
        </p:nvGrpSpPr>
        <p:grpSpPr>
          <a:xfrm>
            <a:off x="8786446" y="2628226"/>
            <a:ext cx="4676663" cy="1280226"/>
            <a:chOff x="139177" y="3374023"/>
            <a:chExt cx="4676663" cy="1280226"/>
          </a:xfrm>
        </p:grpSpPr>
        <p:sp>
          <p:nvSpPr>
            <p:cNvPr id="37" name="Rectangle: Rounded Corners 97">
              <a:extLst>
                <a:ext uri="{FF2B5EF4-FFF2-40B4-BE49-F238E27FC236}">
                  <a16:creationId xmlns:a16="http://schemas.microsoft.com/office/drawing/2014/main" id="{C4DBEAD5-69B8-4713-A54A-8E78794B37DD}"/>
                </a:ext>
              </a:extLst>
            </p:cNvPr>
            <p:cNvSpPr/>
            <p:nvPr/>
          </p:nvSpPr>
          <p:spPr>
            <a:xfrm>
              <a:off x="139177" y="3374023"/>
              <a:ext cx="4676663" cy="1280226"/>
            </a:xfrm>
            <a:prstGeom prst="roundRect">
              <a:avLst>
                <a:gd name="adj" fmla="val 17597"/>
              </a:avLst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13716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7C7EEE3-6D96-4B7A-A1B7-188FF486437D}"/>
                </a:ext>
              </a:extLst>
            </p:cNvPr>
            <p:cNvSpPr txBox="1"/>
            <p:nvPr/>
          </p:nvSpPr>
          <p:spPr>
            <a:xfrm>
              <a:off x="208844" y="3496052"/>
              <a:ext cx="453732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INTEGRAL / TIDAK PARSIAL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8301D1E-8B31-4123-981F-B414A4F503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998" y="2628226"/>
            <a:ext cx="6158234" cy="608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38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C8EA8942-3477-4B31-B74E-6B465F3E50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9" t="3672" r="4129" b="6622"/>
          <a:stretch/>
        </p:blipFill>
        <p:spPr>
          <a:xfrm>
            <a:off x="-146498" y="1245601"/>
            <a:ext cx="18310795" cy="10287001"/>
          </a:xfrm>
          <a:prstGeom prst="rect">
            <a:avLst/>
          </a:prstGeom>
        </p:spPr>
      </p:pic>
      <p:grpSp>
        <p:nvGrpSpPr>
          <p:cNvPr id="96" name="Group 95">
            <a:extLst>
              <a:ext uri="{FF2B5EF4-FFF2-40B4-BE49-F238E27FC236}">
                <a16:creationId xmlns:a16="http://schemas.microsoft.com/office/drawing/2014/main" id="{DCF5B28D-ECBA-4D93-BE79-5AFCE1B05A79}"/>
              </a:ext>
            </a:extLst>
          </p:cNvPr>
          <p:cNvGrpSpPr/>
          <p:nvPr/>
        </p:nvGrpSpPr>
        <p:grpSpPr>
          <a:xfrm>
            <a:off x="24949" y="64800"/>
            <a:ext cx="18263048" cy="1247571"/>
            <a:chOff x="24946" y="64800"/>
            <a:chExt cx="18263047" cy="1247571"/>
          </a:xfrm>
        </p:grpSpPr>
        <p:grpSp>
          <p:nvGrpSpPr>
            <p:cNvPr id="97" name="Group 41">
              <a:extLst>
                <a:ext uri="{FF2B5EF4-FFF2-40B4-BE49-F238E27FC236}">
                  <a16:creationId xmlns:a16="http://schemas.microsoft.com/office/drawing/2014/main" id="{BFFAB896-90BA-4551-AAD2-E100EDC463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7279" y="64800"/>
              <a:ext cx="17270714" cy="1180801"/>
              <a:chOff x="743838" y="106642"/>
              <a:chExt cx="11447449" cy="787200"/>
            </a:xfrm>
          </p:grpSpPr>
          <p:sp>
            <p:nvSpPr>
              <p:cNvPr id="99" name="Rectangle 58">
                <a:extLst>
                  <a:ext uri="{FF2B5EF4-FFF2-40B4-BE49-F238E27FC236}">
                    <a16:creationId xmlns:a16="http://schemas.microsoft.com/office/drawing/2014/main" id="{9FB34696-EA8E-4290-9336-1912B5F9C6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1059" y="106642"/>
                <a:ext cx="11000228" cy="787200"/>
              </a:xfrm>
              <a:prstGeom prst="rect">
                <a:avLst/>
              </a:prstGeom>
              <a:solidFill>
                <a:srgbClr val="2038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 anchorCtr="1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568382" algn="ctr" defTabSz="1371738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  <a:defRPr/>
                </a:pPr>
                <a:r>
                  <a:rPr lang="en-US" altLang="en-US" sz="36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LIMA FAKTOR</a:t>
                </a:r>
              </a:p>
            </p:txBody>
          </p:sp>
          <p:sp>
            <p:nvSpPr>
              <p:cNvPr id="100" name="Arrow: Chevron 59">
                <a:extLst>
                  <a:ext uri="{FF2B5EF4-FFF2-40B4-BE49-F238E27FC236}">
                    <a16:creationId xmlns:a16="http://schemas.microsoft.com/office/drawing/2014/main" id="{6431B5E4-275C-4D93-8C00-3F419DE08B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3838" y="106642"/>
                <a:ext cx="881062" cy="787200"/>
              </a:xfrm>
              <a:custGeom>
                <a:avLst/>
                <a:gdLst>
                  <a:gd name="T0" fmla="*/ 434324 w 882313"/>
                  <a:gd name="T1" fmla="*/ 0 h 1023433"/>
                  <a:gd name="T2" fmla="*/ 868650 w 882313"/>
                  <a:gd name="T3" fmla="*/ 514502 h 1023433"/>
                  <a:gd name="T4" fmla="*/ 434324 w 882313"/>
                  <a:gd name="T5" fmla="*/ 1029000 h 1023433"/>
                  <a:gd name="T6" fmla="*/ 0 w 882313"/>
                  <a:gd name="T7" fmla="*/ 514502 h 1023433"/>
                  <a:gd name="T8" fmla="*/ 217162 w 882313"/>
                  <a:gd name="T9" fmla="*/ 0 h 1023433"/>
                  <a:gd name="T10" fmla="*/ 434324 w 882313"/>
                  <a:gd name="T11" fmla="*/ 514500 h 1023433"/>
                  <a:gd name="T12" fmla="*/ 217162 w 882313"/>
                  <a:gd name="T13" fmla="*/ 1029000 h 1023433"/>
                  <a:gd name="T14" fmla="*/ 17694720 60000 65536"/>
                  <a:gd name="T15" fmla="*/ 0 60000 65536"/>
                  <a:gd name="T16" fmla="*/ 5898240 60000 65536"/>
                  <a:gd name="T17" fmla="*/ 11796480 60000 65536"/>
                  <a:gd name="T18" fmla="*/ 17694720 60000 65536"/>
                  <a:gd name="T19" fmla="*/ 11796480 60000 65536"/>
                  <a:gd name="T20" fmla="*/ 5898240 60000 65536"/>
                  <a:gd name="T21" fmla="*/ 0 w 882313"/>
                  <a:gd name="T22" fmla="*/ 0 h 1023433"/>
                  <a:gd name="T23" fmla="*/ 882313 w 882313"/>
                  <a:gd name="T24" fmla="*/ 1023433 h 102343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82313" h="1023433">
                    <a:moveTo>
                      <a:pt x="0" y="0"/>
                    </a:moveTo>
                    <a:lnTo>
                      <a:pt x="441156" y="0"/>
                    </a:lnTo>
                    <a:lnTo>
                      <a:pt x="882313" y="511716"/>
                    </a:lnTo>
                    <a:lnTo>
                      <a:pt x="441156" y="1023433"/>
                    </a:lnTo>
                    <a:lnTo>
                      <a:pt x="0" y="1023433"/>
                    </a:lnTo>
                    <a:lnTo>
                      <a:pt x="441156" y="5117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anchor="ctr" anchorCtr="1"/>
              <a:lstStyle/>
              <a:p>
                <a:pPr defTabSz="1371738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</p:grp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3A66A29B-87DD-462E-B5A9-60791BC5E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946" y="147349"/>
              <a:ext cx="1038234" cy="1165022"/>
            </a:xfrm>
            <a:prstGeom prst="rect">
              <a:avLst/>
            </a:prstGeom>
          </p:spPr>
        </p:pic>
      </p:grpSp>
      <p:grpSp>
        <p:nvGrpSpPr>
          <p:cNvPr id="92" name="Group 24">
            <a:extLst>
              <a:ext uri="{FF2B5EF4-FFF2-40B4-BE49-F238E27FC236}">
                <a16:creationId xmlns:a16="http://schemas.microsoft.com/office/drawing/2014/main" id="{84E7AE63-E687-4BDD-BA02-EBBB3F3D190B}"/>
              </a:ext>
            </a:extLst>
          </p:cNvPr>
          <p:cNvGrpSpPr>
            <a:grpSpLocks/>
          </p:cNvGrpSpPr>
          <p:nvPr/>
        </p:nvGrpSpPr>
        <p:grpSpPr bwMode="auto">
          <a:xfrm>
            <a:off x="10896600" y="4130675"/>
            <a:ext cx="7267697" cy="6137275"/>
            <a:chOff x="21858" y="10091"/>
            <a:chExt cx="6942" cy="6110"/>
          </a:xfrm>
        </p:grpSpPr>
        <p:sp>
          <p:nvSpPr>
            <p:cNvPr id="93" name="object 11">
              <a:extLst>
                <a:ext uri="{FF2B5EF4-FFF2-40B4-BE49-F238E27FC236}">
                  <a16:creationId xmlns:a16="http://schemas.microsoft.com/office/drawing/2014/main" id="{D77F17A8-24D3-4ABA-BBB9-F32F14D6DB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16" y="13468"/>
              <a:ext cx="1221" cy="1254"/>
            </a:xfrm>
            <a:custGeom>
              <a:avLst/>
              <a:gdLst>
                <a:gd name="T0" fmla="*/ 0 w 775334"/>
                <a:gd name="T1" fmla="*/ 2 h 796290"/>
                <a:gd name="T2" fmla="*/ 0 w 775334"/>
                <a:gd name="T3" fmla="*/ 1 h 796290"/>
                <a:gd name="T4" fmla="*/ 0 w 775334"/>
                <a:gd name="T5" fmla="*/ 0 h 796290"/>
                <a:gd name="T6" fmla="*/ 2 w 775334"/>
                <a:gd name="T7" fmla="*/ 0 h 796290"/>
                <a:gd name="T8" fmla="*/ 2 w 775334"/>
                <a:gd name="T9" fmla="*/ 0 h 796290"/>
                <a:gd name="T10" fmla="*/ 2 w 775334"/>
                <a:gd name="T11" fmla="*/ 0 h 796290"/>
                <a:gd name="T12" fmla="*/ 2 w 775334"/>
                <a:gd name="T13" fmla="*/ 0 h 796290"/>
                <a:gd name="T14" fmla="*/ 1 w 775334"/>
                <a:gd name="T15" fmla="*/ 0 h 796290"/>
                <a:gd name="T16" fmla="*/ 1 w 775334"/>
                <a:gd name="T17" fmla="*/ 0 h 796290"/>
                <a:gd name="T18" fmla="*/ 2 w 775334"/>
                <a:gd name="T19" fmla="*/ 0 h 796290"/>
                <a:gd name="T20" fmla="*/ 2 w 775334"/>
                <a:gd name="T21" fmla="*/ 0 h 796290"/>
                <a:gd name="T22" fmla="*/ 2 w 775334"/>
                <a:gd name="T23" fmla="*/ 1 h 796290"/>
                <a:gd name="T24" fmla="*/ 2 w 775334"/>
                <a:gd name="T25" fmla="*/ 1 h 796290"/>
                <a:gd name="T26" fmla="*/ 1 w 775334"/>
                <a:gd name="T27" fmla="*/ 1 h 796290"/>
                <a:gd name="T28" fmla="*/ 1 w 775334"/>
                <a:gd name="T29" fmla="*/ 1 h 796290"/>
                <a:gd name="T30" fmla="*/ 1 w 775334"/>
                <a:gd name="T31" fmla="*/ 1 h 796290"/>
                <a:gd name="T32" fmla="*/ 1 w 775334"/>
                <a:gd name="T33" fmla="*/ 1 h 796290"/>
                <a:gd name="T34" fmla="*/ 1 w 775334"/>
                <a:gd name="T35" fmla="*/ 1 h 796290"/>
                <a:gd name="T36" fmla="*/ 1 w 775334"/>
                <a:gd name="T37" fmla="*/ 2 h 796290"/>
                <a:gd name="T38" fmla="*/ 1 w 775334"/>
                <a:gd name="T39" fmla="*/ 2 h 796290"/>
                <a:gd name="T40" fmla="*/ 2 w 775334"/>
                <a:gd name="T41" fmla="*/ 0 h 796290"/>
                <a:gd name="T42" fmla="*/ 2 w 775334"/>
                <a:gd name="T43" fmla="*/ 0 h 796290"/>
                <a:gd name="T44" fmla="*/ 2 w 775334"/>
                <a:gd name="T45" fmla="*/ 0 h 796290"/>
                <a:gd name="T46" fmla="*/ 1 w 775334"/>
                <a:gd name="T47" fmla="*/ 0 h 796290"/>
                <a:gd name="T48" fmla="*/ 2 w 775334"/>
                <a:gd name="T49" fmla="*/ 0 h 796290"/>
                <a:gd name="T50" fmla="*/ 2 w 775334"/>
                <a:gd name="T51" fmla="*/ 0 h 796290"/>
                <a:gd name="T52" fmla="*/ 2 w 775334"/>
                <a:gd name="T53" fmla="*/ 0 h 796290"/>
                <a:gd name="T54" fmla="*/ 2 w 775334"/>
                <a:gd name="T55" fmla="*/ 0 h 796290"/>
                <a:gd name="T56" fmla="*/ 2 w 775334"/>
                <a:gd name="T57" fmla="*/ 0 h 796290"/>
                <a:gd name="T58" fmla="*/ 2 w 775334"/>
                <a:gd name="T59" fmla="*/ 0 h 796290"/>
                <a:gd name="T60" fmla="*/ 2 w 775334"/>
                <a:gd name="T61" fmla="*/ 0 h 796290"/>
                <a:gd name="T62" fmla="*/ 1 w 775334"/>
                <a:gd name="T63" fmla="*/ 2 h 796290"/>
                <a:gd name="T64" fmla="*/ 1 w 775334"/>
                <a:gd name="T65" fmla="*/ 2 h 796290"/>
                <a:gd name="T66" fmla="*/ 1 w 775334"/>
                <a:gd name="T67" fmla="*/ 1 h 796290"/>
                <a:gd name="T68" fmla="*/ 1 w 775334"/>
                <a:gd name="T69" fmla="*/ 1 h 796290"/>
                <a:gd name="T70" fmla="*/ 1 w 775334"/>
                <a:gd name="T71" fmla="*/ 1 h 796290"/>
                <a:gd name="T72" fmla="*/ 1 w 775334"/>
                <a:gd name="T73" fmla="*/ 1 h 796290"/>
                <a:gd name="T74" fmla="*/ 1 w 775334"/>
                <a:gd name="T75" fmla="*/ 1 h 796290"/>
                <a:gd name="T76" fmla="*/ 2 w 775334"/>
                <a:gd name="T77" fmla="*/ 1 h 796290"/>
                <a:gd name="T78" fmla="*/ 2 w 775334"/>
                <a:gd name="T79" fmla="*/ 1 h 796290"/>
                <a:gd name="T80" fmla="*/ 2 w 775334"/>
                <a:gd name="T81" fmla="*/ 2 h 796290"/>
                <a:gd name="T82" fmla="*/ 1 w 775334"/>
                <a:gd name="T83" fmla="*/ 1 h 796290"/>
                <a:gd name="T84" fmla="*/ 1 w 775334"/>
                <a:gd name="T85" fmla="*/ 1 h 796290"/>
                <a:gd name="T86" fmla="*/ 1 w 775334"/>
                <a:gd name="T87" fmla="*/ 1 h 796290"/>
                <a:gd name="T88" fmla="*/ 1 w 775334"/>
                <a:gd name="T89" fmla="*/ 1 h 79629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775334" h="796290">
                  <a:moveTo>
                    <a:pt x="292142" y="795930"/>
                  </a:moveTo>
                  <a:lnTo>
                    <a:pt x="98454" y="795930"/>
                  </a:lnTo>
                  <a:lnTo>
                    <a:pt x="0" y="494465"/>
                  </a:lnTo>
                  <a:lnTo>
                    <a:pt x="5124" y="269156"/>
                  </a:lnTo>
                  <a:lnTo>
                    <a:pt x="52888" y="128062"/>
                  </a:lnTo>
                  <a:lnTo>
                    <a:pt x="82351" y="79240"/>
                  </a:lnTo>
                  <a:lnTo>
                    <a:pt x="658565" y="0"/>
                  </a:lnTo>
                  <a:lnTo>
                    <a:pt x="675983" y="12172"/>
                  </a:lnTo>
                  <a:lnTo>
                    <a:pt x="691799" y="25560"/>
                  </a:lnTo>
                  <a:lnTo>
                    <a:pt x="706087" y="40085"/>
                  </a:lnTo>
                  <a:lnTo>
                    <a:pt x="718923" y="55669"/>
                  </a:lnTo>
                  <a:lnTo>
                    <a:pt x="735081" y="55669"/>
                  </a:lnTo>
                  <a:lnTo>
                    <a:pt x="738684" y="65830"/>
                  </a:lnTo>
                  <a:lnTo>
                    <a:pt x="751810" y="106004"/>
                  </a:lnTo>
                  <a:lnTo>
                    <a:pt x="753659" y="112664"/>
                  </a:lnTo>
                  <a:lnTo>
                    <a:pt x="588585" y="112664"/>
                  </a:lnTo>
                  <a:lnTo>
                    <a:pt x="581575" y="119334"/>
                  </a:lnTo>
                  <a:lnTo>
                    <a:pt x="591500" y="128840"/>
                  </a:lnTo>
                  <a:lnTo>
                    <a:pt x="614482" y="147093"/>
                  </a:lnTo>
                  <a:lnTo>
                    <a:pt x="646131" y="164834"/>
                  </a:lnTo>
                  <a:lnTo>
                    <a:pt x="682057" y="172805"/>
                  </a:lnTo>
                  <a:lnTo>
                    <a:pt x="768840" y="172805"/>
                  </a:lnTo>
                  <a:lnTo>
                    <a:pt x="774809" y="205623"/>
                  </a:lnTo>
                  <a:lnTo>
                    <a:pt x="775188" y="209906"/>
                  </a:lnTo>
                  <a:lnTo>
                    <a:pt x="775263" y="213165"/>
                  </a:lnTo>
                  <a:lnTo>
                    <a:pt x="772747" y="264514"/>
                  </a:lnTo>
                  <a:lnTo>
                    <a:pt x="519665" y="264514"/>
                  </a:lnTo>
                  <a:lnTo>
                    <a:pt x="507810" y="266206"/>
                  </a:lnTo>
                  <a:lnTo>
                    <a:pt x="479844" y="274921"/>
                  </a:lnTo>
                  <a:lnTo>
                    <a:pt x="441363" y="296377"/>
                  </a:lnTo>
                  <a:lnTo>
                    <a:pt x="422112" y="314082"/>
                  </a:lnTo>
                  <a:lnTo>
                    <a:pt x="205073" y="314082"/>
                  </a:lnTo>
                  <a:lnTo>
                    <a:pt x="197420" y="320032"/>
                  </a:lnTo>
                  <a:lnTo>
                    <a:pt x="323287" y="482871"/>
                  </a:lnTo>
                  <a:lnTo>
                    <a:pt x="313012" y="522309"/>
                  </a:lnTo>
                  <a:lnTo>
                    <a:pt x="304367" y="566485"/>
                  </a:lnTo>
                  <a:lnTo>
                    <a:pt x="297655" y="615668"/>
                  </a:lnTo>
                  <a:lnTo>
                    <a:pt x="293178" y="670125"/>
                  </a:lnTo>
                  <a:lnTo>
                    <a:pt x="291239" y="730123"/>
                  </a:lnTo>
                  <a:lnTo>
                    <a:pt x="292142" y="795930"/>
                  </a:lnTo>
                  <a:close/>
                </a:path>
                <a:path w="775334" h="796290">
                  <a:moveTo>
                    <a:pt x="735081" y="55669"/>
                  </a:moveTo>
                  <a:lnTo>
                    <a:pt x="718923" y="55669"/>
                  </a:lnTo>
                  <a:lnTo>
                    <a:pt x="732904" y="49530"/>
                  </a:lnTo>
                  <a:lnTo>
                    <a:pt x="735081" y="55669"/>
                  </a:lnTo>
                  <a:close/>
                </a:path>
                <a:path w="775334" h="796290">
                  <a:moveTo>
                    <a:pt x="672817" y="162220"/>
                  </a:moveTo>
                  <a:lnTo>
                    <a:pt x="632417" y="146833"/>
                  </a:lnTo>
                  <a:lnTo>
                    <a:pt x="601331" y="124432"/>
                  </a:lnTo>
                  <a:lnTo>
                    <a:pt x="588585" y="112664"/>
                  </a:lnTo>
                  <a:lnTo>
                    <a:pt x="753659" y="112664"/>
                  </a:lnTo>
                  <a:lnTo>
                    <a:pt x="764844" y="152948"/>
                  </a:lnTo>
                  <a:lnTo>
                    <a:pt x="713504" y="152948"/>
                  </a:lnTo>
                  <a:lnTo>
                    <a:pt x="672817" y="162220"/>
                  </a:lnTo>
                  <a:close/>
                </a:path>
                <a:path w="775334" h="796290">
                  <a:moveTo>
                    <a:pt x="768840" y="172805"/>
                  </a:moveTo>
                  <a:lnTo>
                    <a:pt x="682057" y="172805"/>
                  </a:lnTo>
                  <a:lnTo>
                    <a:pt x="691540" y="172138"/>
                  </a:lnTo>
                  <a:lnTo>
                    <a:pt x="700949" y="170025"/>
                  </a:lnTo>
                  <a:lnTo>
                    <a:pt x="710194" y="166299"/>
                  </a:lnTo>
                  <a:lnTo>
                    <a:pt x="719188" y="160792"/>
                  </a:lnTo>
                  <a:lnTo>
                    <a:pt x="713504" y="152948"/>
                  </a:lnTo>
                  <a:lnTo>
                    <a:pt x="764844" y="152948"/>
                  </a:lnTo>
                  <a:lnTo>
                    <a:pt x="765959" y="156965"/>
                  </a:lnTo>
                  <a:lnTo>
                    <a:pt x="768840" y="172805"/>
                  </a:lnTo>
                  <a:close/>
                </a:path>
                <a:path w="775334" h="796290">
                  <a:moveTo>
                    <a:pt x="642046" y="795930"/>
                  </a:moveTo>
                  <a:lnTo>
                    <a:pt x="296954" y="795930"/>
                  </a:lnTo>
                  <a:lnTo>
                    <a:pt x="301841" y="795741"/>
                  </a:lnTo>
                  <a:lnTo>
                    <a:pt x="301504" y="701346"/>
                  </a:lnTo>
                  <a:lnTo>
                    <a:pt x="307012" y="619077"/>
                  </a:lnTo>
                  <a:lnTo>
                    <a:pt x="317508" y="548101"/>
                  </a:lnTo>
                  <a:lnTo>
                    <a:pt x="332133" y="487586"/>
                  </a:lnTo>
                  <a:lnTo>
                    <a:pt x="350029" y="436700"/>
                  </a:lnTo>
                  <a:lnTo>
                    <a:pt x="370339" y="394608"/>
                  </a:lnTo>
                  <a:lnTo>
                    <a:pt x="392238" y="360438"/>
                  </a:lnTo>
                  <a:lnTo>
                    <a:pt x="437164" y="312783"/>
                  </a:lnTo>
                  <a:lnTo>
                    <a:pt x="478047" y="286946"/>
                  </a:lnTo>
                  <a:lnTo>
                    <a:pt x="516709" y="274612"/>
                  </a:lnTo>
                  <a:lnTo>
                    <a:pt x="520119" y="274215"/>
                  </a:lnTo>
                  <a:lnTo>
                    <a:pt x="519665" y="264514"/>
                  </a:lnTo>
                  <a:lnTo>
                    <a:pt x="772747" y="264514"/>
                  </a:lnTo>
                  <a:lnTo>
                    <a:pt x="765685" y="408652"/>
                  </a:lnTo>
                  <a:lnTo>
                    <a:pt x="718643" y="597374"/>
                  </a:lnTo>
                  <a:lnTo>
                    <a:pt x="666607" y="739683"/>
                  </a:lnTo>
                  <a:lnTo>
                    <a:pt x="642046" y="795930"/>
                  </a:lnTo>
                  <a:close/>
                </a:path>
                <a:path w="775334" h="796290">
                  <a:moveTo>
                    <a:pt x="326772" y="471502"/>
                  </a:moveTo>
                  <a:lnTo>
                    <a:pt x="205073" y="314082"/>
                  </a:lnTo>
                  <a:lnTo>
                    <a:pt x="422112" y="314082"/>
                  </a:lnTo>
                  <a:lnTo>
                    <a:pt x="397966" y="336289"/>
                  </a:lnTo>
                  <a:lnTo>
                    <a:pt x="379319" y="360480"/>
                  </a:lnTo>
                  <a:lnTo>
                    <a:pt x="360792" y="390608"/>
                  </a:lnTo>
                  <a:lnTo>
                    <a:pt x="343027" y="427423"/>
                  </a:lnTo>
                  <a:lnTo>
                    <a:pt x="326772" y="471502"/>
                  </a:lnTo>
                  <a:close/>
                </a:path>
              </a:pathLst>
            </a:custGeom>
            <a:solidFill>
              <a:srgbClr val="0F0E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" name="object 12">
              <a:extLst>
                <a:ext uri="{FF2B5EF4-FFF2-40B4-BE49-F238E27FC236}">
                  <a16:creationId xmlns:a16="http://schemas.microsoft.com/office/drawing/2014/main" id="{BF00D42A-72FA-4B1E-AD29-632429AD6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80" y="15584"/>
              <a:ext cx="684" cy="617"/>
            </a:xfrm>
            <a:custGeom>
              <a:avLst/>
              <a:gdLst>
                <a:gd name="T0" fmla="*/ 1 w 434340"/>
                <a:gd name="T1" fmla="*/ 1 h 391795"/>
                <a:gd name="T2" fmla="*/ 0 w 434340"/>
                <a:gd name="T3" fmla="*/ 1 h 391795"/>
                <a:gd name="T4" fmla="*/ 0 w 434340"/>
                <a:gd name="T5" fmla="*/ 1 h 391795"/>
                <a:gd name="T6" fmla="*/ 0 w 434340"/>
                <a:gd name="T7" fmla="*/ 0 h 391795"/>
                <a:gd name="T8" fmla="*/ 0 w 434340"/>
                <a:gd name="T9" fmla="*/ 0 h 391795"/>
                <a:gd name="T10" fmla="*/ 1 w 434340"/>
                <a:gd name="T11" fmla="*/ 1 h 391795"/>
                <a:gd name="T12" fmla="*/ 1 w 434340"/>
                <a:gd name="T13" fmla="*/ 1 h 3917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34340" h="391795">
                  <a:moveTo>
                    <a:pt x="264621" y="391391"/>
                  </a:moveTo>
                  <a:lnTo>
                    <a:pt x="0" y="391391"/>
                  </a:lnTo>
                  <a:lnTo>
                    <a:pt x="2122" y="363797"/>
                  </a:lnTo>
                  <a:lnTo>
                    <a:pt x="65227" y="109797"/>
                  </a:lnTo>
                  <a:lnTo>
                    <a:pt x="101396" y="0"/>
                  </a:lnTo>
                  <a:lnTo>
                    <a:pt x="434061" y="217144"/>
                  </a:lnTo>
                  <a:lnTo>
                    <a:pt x="264621" y="391391"/>
                  </a:lnTo>
                  <a:close/>
                </a:path>
              </a:pathLst>
            </a:custGeom>
            <a:solidFill>
              <a:srgbClr val="FFA2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1" name="object 13">
              <a:extLst>
                <a:ext uri="{FF2B5EF4-FFF2-40B4-BE49-F238E27FC236}">
                  <a16:creationId xmlns:a16="http://schemas.microsoft.com/office/drawing/2014/main" id="{D7865B09-F6C1-45E9-A39A-2ED57B62D7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86" y="14714"/>
              <a:ext cx="6033" cy="1487"/>
            </a:xfrm>
            <a:custGeom>
              <a:avLst/>
              <a:gdLst>
                <a:gd name="T0" fmla="*/ 0 w 3830955"/>
                <a:gd name="T1" fmla="*/ 2 h 944245"/>
                <a:gd name="T2" fmla="*/ 0 w 3830955"/>
                <a:gd name="T3" fmla="*/ 2 h 944245"/>
                <a:gd name="T4" fmla="*/ 2 w 3830955"/>
                <a:gd name="T5" fmla="*/ 0 h 944245"/>
                <a:gd name="T6" fmla="*/ 7 w 3830955"/>
                <a:gd name="T7" fmla="*/ 0 h 944245"/>
                <a:gd name="T8" fmla="*/ 7 w 3830955"/>
                <a:gd name="T9" fmla="*/ 0 h 944245"/>
                <a:gd name="T10" fmla="*/ 7 w 3830955"/>
                <a:gd name="T11" fmla="*/ 0 h 944245"/>
                <a:gd name="T12" fmla="*/ 2 w 3830955"/>
                <a:gd name="T13" fmla="*/ 0 h 944245"/>
                <a:gd name="T14" fmla="*/ 0 w 3830955"/>
                <a:gd name="T15" fmla="*/ 2 h 944245"/>
                <a:gd name="T16" fmla="*/ 10 w 3830955"/>
                <a:gd name="T17" fmla="*/ 2 h 944245"/>
                <a:gd name="T18" fmla="*/ 9 w 3830955"/>
                <a:gd name="T19" fmla="*/ 2 h 944245"/>
                <a:gd name="T20" fmla="*/ 7 w 3830955"/>
                <a:gd name="T21" fmla="*/ 0 h 944245"/>
                <a:gd name="T22" fmla="*/ 7 w 3830955"/>
                <a:gd name="T23" fmla="*/ 0 h 944245"/>
                <a:gd name="T24" fmla="*/ 10 w 3830955"/>
                <a:gd name="T25" fmla="*/ 2 h 9442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30955" h="944245">
                  <a:moveTo>
                    <a:pt x="13561" y="943650"/>
                  </a:moveTo>
                  <a:lnTo>
                    <a:pt x="0" y="943650"/>
                  </a:lnTo>
                  <a:lnTo>
                    <a:pt x="916658" y="0"/>
                  </a:lnTo>
                  <a:lnTo>
                    <a:pt x="2890481" y="0"/>
                  </a:lnTo>
                  <a:lnTo>
                    <a:pt x="2891882" y="1440"/>
                  </a:lnTo>
                  <a:lnTo>
                    <a:pt x="2900116" y="9701"/>
                  </a:lnTo>
                  <a:lnTo>
                    <a:pt x="920788" y="9701"/>
                  </a:lnTo>
                  <a:lnTo>
                    <a:pt x="13561" y="943650"/>
                  </a:lnTo>
                  <a:close/>
                </a:path>
                <a:path w="3830955" h="944245">
                  <a:moveTo>
                    <a:pt x="3830908" y="943650"/>
                  </a:moveTo>
                  <a:lnTo>
                    <a:pt x="3817207" y="943650"/>
                  </a:lnTo>
                  <a:lnTo>
                    <a:pt x="2886426" y="9701"/>
                  </a:lnTo>
                  <a:lnTo>
                    <a:pt x="2900116" y="9701"/>
                  </a:lnTo>
                  <a:lnTo>
                    <a:pt x="3830908" y="943650"/>
                  </a:lnTo>
                  <a:close/>
                </a:path>
              </a:pathLst>
            </a:custGeom>
            <a:solidFill>
              <a:srgbClr val="0F0E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" name="object 14">
              <a:extLst>
                <a:ext uri="{FF2B5EF4-FFF2-40B4-BE49-F238E27FC236}">
                  <a16:creationId xmlns:a16="http://schemas.microsoft.com/office/drawing/2014/main" id="{E78250E1-743D-445B-B623-5642CA40DB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58" y="10741"/>
              <a:ext cx="6942" cy="5459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3" name="object 15">
              <a:extLst>
                <a:ext uri="{FF2B5EF4-FFF2-40B4-BE49-F238E27FC236}">
                  <a16:creationId xmlns:a16="http://schemas.microsoft.com/office/drawing/2014/main" id="{92B816F8-D24D-47FC-83DA-47068CF12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36" y="10091"/>
              <a:ext cx="3643" cy="2982"/>
            </a:xfrm>
            <a:custGeom>
              <a:avLst/>
              <a:gdLst>
                <a:gd name="T0" fmla="*/ 2 w 2313305"/>
                <a:gd name="T1" fmla="*/ 1 h 1893570"/>
                <a:gd name="T2" fmla="*/ 2 w 2313305"/>
                <a:gd name="T3" fmla="*/ 1 h 1893570"/>
                <a:gd name="T4" fmla="*/ 3 w 2313305"/>
                <a:gd name="T5" fmla="*/ 0 h 1893570"/>
                <a:gd name="T6" fmla="*/ 3 w 2313305"/>
                <a:gd name="T7" fmla="*/ 0 h 1893570"/>
                <a:gd name="T8" fmla="*/ 3 w 2313305"/>
                <a:gd name="T9" fmla="*/ 0 h 1893570"/>
                <a:gd name="T10" fmla="*/ 3 w 2313305"/>
                <a:gd name="T11" fmla="*/ 0 h 1893570"/>
                <a:gd name="T12" fmla="*/ 3 w 2313305"/>
                <a:gd name="T13" fmla="*/ 1 h 1893570"/>
                <a:gd name="T14" fmla="*/ 3 w 2313305"/>
                <a:gd name="T15" fmla="*/ 1 h 1893570"/>
                <a:gd name="T16" fmla="*/ 2 w 2313305"/>
                <a:gd name="T17" fmla="*/ 1 h 1893570"/>
                <a:gd name="T18" fmla="*/ 4 w 2313305"/>
                <a:gd name="T19" fmla="*/ 1 h 1893570"/>
                <a:gd name="T20" fmla="*/ 4 w 2313305"/>
                <a:gd name="T21" fmla="*/ 1 h 1893570"/>
                <a:gd name="T22" fmla="*/ 3 w 2313305"/>
                <a:gd name="T23" fmla="*/ 1 h 1893570"/>
                <a:gd name="T24" fmla="*/ 3 w 2313305"/>
                <a:gd name="T25" fmla="*/ 1 h 1893570"/>
                <a:gd name="T26" fmla="*/ 4 w 2313305"/>
                <a:gd name="T27" fmla="*/ 1 h 1893570"/>
                <a:gd name="T28" fmla="*/ 6 w 2313305"/>
                <a:gd name="T29" fmla="*/ 1 h 1893570"/>
                <a:gd name="T30" fmla="*/ 0 w 2313305"/>
                <a:gd name="T31" fmla="*/ 1 h 1893570"/>
                <a:gd name="T32" fmla="*/ 0 w 2313305"/>
                <a:gd name="T33" fmla="*/ 1 h 1893570"/>
                <a:gd name="T34" fmla="*/ 0 w 2313305"/>
                <a:gd name="T35" fmla="*/ 1 h 1893570"/>
                <a:gd name="T36" fmla="*/ 0 w 2313305"/>
                <a:gd name="T37" fmla="*/ 1 h 1893570"/>
                <a:gd name="T38" fmla="*/ 0 w 2313305"/>
                <a:gd name="T39" fmla="*/ 1 h 1893570"/>
                <a:gd name="T40" fmla="*/ 0 w 2313305"/>
                <a:gd name="T41" fmla="*/ 1 h 1893570"/>
                <a:gd name="T42" fmla="*/ 6 w 2313305"/>
                <a:gd name="T43" fmla="*/ 1 h 1893570"/>
                <a:gd name="T44" fmla="*/ 6 w 2313305"/>
                <a:gd name="T45" fmla="*/ 1 h 1893570"/>
                <a:gd name="T46" fmla="*/ 6 w 2313305"/>
                <a:gd name="T47" fmla="*/ 1 h 1893570"/>
                <a:gd name="T48" fmla="*/ 6 w 2313305"/>
                <a:gd name="T49" fmla="*/ 1 h 1893570"/>
                <a:gd name="T50" fmla="*/ 6 w 2313305"/>
                <a:gd name="T51" fmla="*/ 1 h 1893570"/>
                <a:gd name="T52" fmla="*/ 6 w 2313305"/>
                <a:gd name="T53" fmla="*/ 1 h 1893570"/>
                <a:gd name="T54" fmla="*/ 6 w 2313305"/>
                <a:gd name="T55" fmla="*/ 5 h 1893570"/>
                <a:gd name="T56" fmla="*/ 0 w 2313305"/>
                <a:gd name="T57" fmla="*/ 5 h 1893570"/>
                <a:gd name="T58" fmla="*/ 0 w 2313305"/>
                <a:gd name="T59" fmla="*/ 1 h 1893570"/>
                <a:gd name="T60" fmla="*/ 0 w 2313305"/>
                <a:gd name="T61" fmla="*/ 1 h 1893570"/>
                <a:gd name="T62" fmla="*/ 0 w 2313305"/>
                <a:gd name="T63" fmla="*/ 5 h 1893570"/>
                <a:gd name="T64" fmla="*/ 6 w 2313305"/>
                <a:gd name="T65" fmla="*/ 5 h 1893570"/>
                <a:gd name="T66" fmla="*/ 6 w 2313305"/>
                <a:gd name="T67" fmla="*/ 5 h 1893570"/>
                <a:gd name="T68" fmla="*/ 6 w 2313305"/>
                <a:gd name="T69" fmla="*/ 5 h 1893570"/>
                <a:gd name="T70" fmla="*/ 6 w 2313305"/>
                <a:gd name="T71" fmla="*/ 5 h 1893570"/>
                <a:gd name="T72" fmla="*/ 6 w 2313305"/>
                <a:gd name="T73" fmla="*/ 1 h 1893570"/>
                <a:gd name="T74" fmla="*/ 6 w 2313305"/>
                <a:gd name="T75" fmla="*/ 1 h 1893570"/>
                <a:gd name="T76" fmla="*/ 6 w 2313305"/>
                <a:gd name="T77" fmla="*/ 5 h 189357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313305" h="1893570">
                  <a:moveTo>
                    <a:pt x="875764" y="331135"/>
                  </a:moveTo>
                  <a:lnTo>
                    <a:pt x="852197" y="331135"/>
                  </a:lnTo>
                  <a:lnTo>
                    <a:pt x="1151633" y="196074"/>
                  </a:lnTo>
                  <a:lnTo>
                    <a:pt x="1151633" y="0"/>
                  </a:lnTo>
                  <a:lnTo>
                    <a:pt x="1161332" y="0"/>
                  </a:lnTo>
                  <a:lnTo>
                    <a:pt x="1161332" y="197589"/>
                  </a:lnTo>
                  <a:lnTo>
                    <a:pt x="1178387" y="205282"/>
                  </a:lnTo>
                  <a:lnTo>
                    <a:pt x="1154815" y="205282"/>
                  </a:lnTo>
                  <a:lnTo>
                    <a:pt x="875764" y="331135"/>
                  </a:lnTo>
                  <a:close/>
                </a:path>
                <a:path w="2313305" h="1893570">
                  <a:moveTo>
                    <a:pt x="1457396" y="331135"/>
                  </a:moveTo>
                  <a:lnTo>
                    <a:pt x="1433829" y="331135"/>
                  </a:lnTo>
                  <a:lnTo>
                    <a:pt x="1154815" y="205282"/>
                  </a:lnTo>
                  <a:lnTo>
                    <a:pt x="1178387" y="205282"/>
                  </a:lnTo>
                  <a:lnTo>
                    <a:pt x="1457396" y="331135"/>
                  </a:lnTo>
                  <a:close/>
                </a:path>
                <a:path w="2313305" h="1893570">
                  <a:moveTo>
                    <a:pt x="2312966" y="426103"/>
                  </a:moveTo>
                  <a:lnTo>
                    <a:pt x="0" y="426103"/>
                  </a:lnTo>
                  <a:lnTo>
                    <a:pt x="0" y="406624"/>
                  </a:lnTo>
                  <a:lnTo>
                    <a:pt x="4386" y="377291"/>
                  </a:lnTo>
                  <a:lnTo>
                    <a:pt x="16334" y="353290"/>
                  </a:lnTo>
                  <a:lnTo>
                    <a:pt x="34030" y="337084"/>
                  </a:lnTo>
                  <a:lnTo>
                    <a:pt x="55658" y="331135"/>
                  </a:lnTo>
                  <a:lnTo>
                    <a:pt x="2257269" y="331135"/>
                  </a:lnTo>
                  <a:lnTo>
                    <a:pt x="2278903" y="337084"/>
                  </a:lnTo>
                  <a:lnTo>
                    <a:pt x="2296612" y="353290"/>
                  </a:lnTo>
                  <a:lnTo>
                    <a:pt x="2308573" y="377291"/>
                  </a:lnTo>
                  <a:lnTo>
                    <a:pt x="2312966" y="406624"/>
                  </a:lnTo>
                  <a:lnTo>
                    <a:pt x="2312966" y="426103"/>
                  </a:lnTo>
                  <a:close/>
                </a:path>
                <a:path w="2313305" h="1893570">
                  <a:moveTo>
                    <a:pt x="2259239" y="1893324"/>
                  </a:moveTo>
                  <a:lnTo>
                    <a:pt x="53726" y="1893324"/>
                  </a:lnTo>
                  <a:lnTo>
                    <a:pt x="53726" y="426103"/>
                  </a:lnTo>
                  <a:lnTo>
                    <a:pt x="63426" y="426103"/>
                  </a:lnTo>
                  <a:lnTo>
                    <a:pt x="63426" y="1883623"/>
                  </a:lnTo>
                  <a:lnTo>
                    <a:pt x="2259239" y="1883623"/>
                  </a:lnTo>
                  <a:lnTo>
                    <a:pt x="2259239" y="1893324"/>
                  </a:lnTo>
                  <a:close/>
                </a:path>
                <a:path w="2313305" h="1893570">
                  <a:moveTo>
                    <a:pt x="2259239" y="1883623"/>
                  </a:moveTo>
                  <a:lnTo>
                    <a:pt x="2249540" y="1883623"/>
                  </a:lnTo>
                  <a:lnTo>
                    <a:pt x="2249540" y="426103"/>
                  </a:lnTo>
                  <a:lnTo>
                    <a:pt x="2259239" y="426103"/>
                  </a:lnTo>
                  <a:lnTo>
                    <a:pt x="2259239" y="1883623"/>
                  </a:lnTo>
                  <a:close/>
                </a:path>
              </a:pathLst>
            </a:custGeom>
            <a:solidFill>
              <a:srgbClr val="0F0E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4" name="object 16">
              <a:extLst>
                <a:ext uri="{FF2B5EF4-FFF2-40B4-BE49-F238E27FC236}">
                  <a16:creationId xmlns:a16="http://schemas.microsoft.com/office/drawing/2014/main" id="{581E570E-09F8-4AFD-8265-8A2DDB78A0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50" y="10976"/>
              <a:ext cx="3024" cy="2816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20" name="Group 5">
            <a:extLst>
              <a:ext uri="{FF2B5EF4-FFF2-40B4-BE49-F238E27FC236}">
                <a16:creationId xmlns:a16="http://schemas.microsoft.com/office/drawing/2014/main" id="{3AC80271-BA82-45A2-9D1D-476931B5BD9A}"/>
              </a:ext>
            </a:extLst>
          </p:cNvPr>
          <p:cNvGrpSpPr/>
          <p:nvPr/>
        </p:nvGrpSpPr>
        <p:grpSpPr>
          <a:xfrm>
            <a:off x="1897737" y="2552700"/>
            <a:ext cx="5867400" cy="1052358"/>
            <a:chOff x="8869171" y="8785529"/>
            <a:chExt cx="5574702" cy="1040671"/>
          </a:xfrm>
        </p:grpSpPr>
        <p:sp>
          <p:nvSpPr>
            <p:cNvPr id="21" name="Rectangle: Rounded Corners 22">
              <a:extLst>
                <a:ext uri="{FF2B5EF4-FFF2-40B4-BE49-F238E27FC236}">
                  <a16:creationId xmlns:a16="http://schemas.microsoft.com/office/drawing/2014/main" id="{E9652FD3-48F3-404C-BA89-9BBA55B8D082}"/>
                </a:ext>
              </a:extLst>
            </p:cNvPr>
            <p:cNvSpPr/>
            <p:nvPr/>
          </p:nvSpPr>
          <p:spPr>
            <a:xfrm>
              <a:off x="8893654" y="8785529"/>
              <a:ext cx="5550219" cy="1040671"/>
            </a:xfrm>
            <a:prstGeom prst="roundRect">
              <a:avLst>
                <a:gd name="adj" fmla="val 50000"/>
              </a:avLst>
            </a:prstGeom>
            <a:solidFill>
              <a:srgbClr val="203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55713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HUKUM SISTEM HUKUM;</a:t>
              </a:r>
              <a:endParaRPr kumimoji="0" lang="id-ID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D548E9C-7E17-4C64-8996-3BAF1774F4F0}"/>
                </a:ext>
              </a:extLst>
            </p:cNvPr>
            <p:cNvSpPr/>
            <p:nvPr/>
          </p:nvSpPr>
          <p:spPr>
            <a:xfrm>
              <a:off x="8869171" y="8788367"/>
              <a:ext cx="1046088" cy="1034994"/>
            </a:xfrm>
            <a:prstGeom prst="ellipse">
              <a:avLst/>
            </a:prstGeom>
            <a:solidFill>
              <a:srgbClr val="203864"/>
            </a:solidFill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5">
            <a:extLst>
              <a:ext uri="{FF2B5EF4-FFF2-40B4-BE49-F238E27FC236}">
                <a16:creationId xmlns:a16="http://schemas.microsoft.com/office/drawing/2014/main" id="{EF73C416-E982-455A-AC96-600030CA7017}"/>
              </a:ext>
            </a:extLst>
          </p:cNvPr>
          <p:cNvGrpSpPr/>
          <p:nvPr/>
        </p:nvGrpSpPr>
        <p:grpSpPr>
          <a:xfrm>
            <a:off x="1923506" y="4956972"/>
            <a:ext cx="5867399" cy="1052358"/>
            <a:chOff x="8869171" y="8785530"/>
            <a:chExt cx="5574701" cy="1040671"/>
          </a:xfrm>
        </p:grpSpPr>
        <p:sp>
          <p:nvSpPr>
            <p:cNvPr id="27" name="Rectangle: Rounded Corners 22">
              <a:extLst>
                <a:ext uri="{FF2B5EF4-FFF2-40B4-BE49-F238E27FC236}">
                  <a16:creationId xmlns:a16="http://schemas.microsoft.com/office/drawing/2014/main" id="{CA3B77BD-6A36-4C92-AB32-6A494646CC2D}"/>
                </a:ext>
              </a:extLst>
            </p:cNvPr>
            <p:cNvSpPr/>
            <p:nvPr/>
          </p:nvSpPr>
          <p:spPr>
            <a:xfrm>
              <a:off x="8893653" y="8785530"/>
              <a:ext cx="5550219" cy="1040671"/>
            </a:xfrm>
            <a:prstGeom prst="roundRect">
              <a:avLst>
                <a:gd name="adj" fmla="val 50000"/>
              </a:avLst>
            </a:prstGeom>
            <a:solidFill>
              <a:srgbClr val="203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55713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SARANA/PRASARANA (FASILITAS);</a:t>
              </a:r>
              <a:endParaRPr kumimoji="0" lang="id-ID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254B2BA-38AB-402C-A366-9EE544505EE0}"/>
                </a:ext>
              </a:extLst>
            </p:cNvPr>
            <p:cNvSpPr/>
            <p:nvPr/>
          </p:nvSpPr>
          <p:spPr>
            <a:xfrm>
              <a:off x="8869171" y="8788367"/>
              <a:ext cx="1046088" cy="1034994"/>
            </a:xfrm>
            <a:prstGeom prst="ellipse">
              <a:avLst/>
            </a:prstGeom>
            <a:solidFill>
              <a:srgbClr val="203864"/>
            </a:solidFill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Group 5">
            <a:extLst>
              <a:ext uri="{FF2B5EF4-FFF2-40B4-BE49-F238E27FC236}">
                <a16:creationId xmlns:a16="http://schemas.microsoft.com/office/drawing/2014/main" id="{EC80F4B9-254D-41F5-800D-19EE27BA72B1}"/>
              </a:ext>
            </a:extLst>
          </p:cNvPr>
          <p:cNvGrpSpPr/>
          <p:nvPr/>
        </p:nvGrpSpPr>
        <p:grpSpPr>
          <a:xfrm>
            <a:off x="3844899" y="6148903"/>
            <a:ext cx="5867400" cy="1052358"/>
            <a:chOff x="8869171" y="8785528"/>
            <a:chExt cx="5574702" cy="1040671"/>
          </a:xfrm>
        </p:grpSpPr>
        <p:sp>
          <p:nvSpPr>
            <p:cNvPr id="30" name="Rectangle: Rounded Corners 22">
              <a:extLst>
                <a:ext uri="{FF2B5EF4-FFF2-40B4-BE49-F238E27FC236}">
                  <a16:creationId xmlns:a16="http://schemas.microsoft.com/office/drawing/2014/main" id="{696B4733-4985-4976-84D0-F8B7CA842046}"/>
                </a:ext>
              </a:extLst>
            </p:cNvPr>
            <p:cNvSpPr/>
            <p:nvPr/>
          </p:nvSpPr>
          <p:spPr>
            <a:xfrm>
              <a:off x="8893654" y="8785528"/>
              <a:ext cx="5550219" cy="1040671"/>
            </a:xfrm>
            <a:prstGeom prst="roundRect">
              <a:avLst>
                <a:gd name="adj" fmla="val 50000"/>
              </a:avLst>
            </a:prstGeom>
            <a:solidFill>
              <a:srgbClr val="203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55713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SDM/APARAT; BUDAYA HUKUM; </a:t>
              </a:r>
              <a:endParaRPr kumimoji="0" lang="id-ID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F233394-B029-4C38-AC5B-FADA494A3003}"/>
                </a:ext>
              </a:extLst>
            </p:cNvPr>
            <p:cNvSpPr/>
            <p:nvPr/>
          </p:nvSpPr>
          <p:spPr>
            <a:xfrm>
              <a:off x="8869171" y="8788367"/>
              <a:ext cx="1046088" cy="1034994"/>
            </a:xfrm>
            <a:prstGeom prst="ellipse">
              <a:avLst/>
            </a:prstGeom>
            <a:solidFill>
              <a:srgbClr val="203864"/>
            </a:solidFill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5">
            <a:extLst>
              <a:ext uri="{FF2B5EF4-FFF2-40B4-BE49-F238E27FC236}">
                <a16:creationId xmlns:a16="http://schemas.microsoft.com/office/drawing/2014/main" id="{6F7B8419-5514-47E8-9C31-7A38430F7069}"/>
              </a:ext>
            </a:extLst>
          </p:cNvPr>
          <p:cNvGrpSpPr/>
          <p:nvPr/>
        </p:nvGrpSpPr>
        <p:grpSpPr>
          <a:xfrm>
            <a:off x="1949273" y="7390254"/>
            <a:ext cx="5867400" cy="1052358"/>
            <a:chOff x="8869171" y="8785529"/>
            <a:chExt cx="5574702" cy="1040671"/>
          </a:xfrm>
        </p:grpSpPr>
        <p:sp>
          <p:nvSpPr>
            <p:cNvPr id="33" name="Rectangle: Rounded Corners 22">
              <a:extLst>
                <a:ext uri="{FF2B5EF4-FFF2-40B4-BE49-F238E27FC236}">
                  <a16:creationId xmlns:a16="http://schemas.microsoft.com/office/drawing/2014/main" id="{DF36CF2B-0455-4537-9089-98B5B33E5EE6}"/>
                </a:ext>
              </a:extLst>
            </p:cNvPr>
            <p:cNvSpPr/>
            <p:nvPr/>
          </p:nvSpPr>
          <p:spPr>
            <a:xfrm>
              <a:off x="8893654" y="8785529"/>
              <a:ext cx="5550219" cy="1040671"/>
            </a:xfrm>
            <a:prstGeom prst="roundRect">
              <a:avLst>
                <a:gd name="adj" fmla="val 50000"/>
              </a:avLst>
            </a:prstGeom>
            <a:solidFill>
              <a:srgbClr val="203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55713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INFORMASI/SOSIALISASI.</a:t>
              </a:r>
              <a:endParaRPr kumimoji="0" lang="id-ID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45F1762-12C3-49F6-80B4-522BD5A9043F}"/>
                </a:ext>
              </a:extLst>
            </p:cNvPr>
            <p:cNvSpPr/>
            <p:nvPr/>
          </p:nvSpPr>
          <p:spPr>
            <a:xfrm>
              <a:off x="8869171" y="8788367"/>
              <a:ext cx="1046088" cy="1034994"/>
            </a:xfrm>
            <a:prstGeom prst="ellipse">
              <a:avLst/>
            </a:prstGeom>
            <a:solidFill>
              <a:srgbClr val="203864"/>
            </a:solidFill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5" name="Group 5">
            <a:extLst>
              <a:ext uri="{FF2B5EF4-FFF2-40B4-BE49-F238E27FC236}">
                <a16:creationId xmlns:a16="http://schemas.microsoft.com/office/drawing/2014/main" id="{8D44A9DC-6849-493E-BDF8-C98953FB29FA}"/>
              </a:ext>
            </a:extLst>
          </p:cNvPr>
          <p:cNvGrpSpPr/>
          <p:nvPr/>
        </p:nvGrpSpPr>
        <p:grpSpPr>
          <a:xfrm>
            <a:off x="3686377" y="3731219"/>
            <a:ext cx="5867399" cy="1052358"/>
            <a:chOff x="8869171" y="8785528"/>
            <a:chExt cx="5574701" cy="1040671"/>
          </a:xfrm>
        </p:grpSpPr>
        <p:sp>
          <p:nvSpPr>
            <p:cNvPr id="36" name="Rectangle: Rounded Corners 22">
              <a:extLst>
                <a:ext uri="{FF2B5EF4-FFF2-40B4-BE49-F238E27FC236}">
                  <a16:creationId xmlns:a16="http://schemas.microsoft.com/office/drawing/2014/main" id="{724C7E15-09C6-415D-97CC-A6D6C283C8D1}"/>
                </a:ext>
              </a:extLst>
            </p:cNvPr>
            <p:cNvSpPr/>
            <p:nvPr/>
          </p:nvSpPr>
          <p:spPr>
            <a:xfrm>
              <a:off x="8893653" y="8785528"/>
              <a:ext cx="5550219" cy="1040671"/>
            </a:xfrm>
            <a:prstGeom prst="roundRect">
              <a:avLst>
                <a:gd name="adj" fmla="val 50000"/>
              </a:avLst>
            </a:prstGeom>
            <a:solidFill>
              <a:srgbClr val="203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55713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MANAJEMEN HUKUM</a:t>
              </a:r>
              <a:endParaRPr kumimoji="0" lang="id-ID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A5DCCE6-E6B6-4D65-8BBD-7B5D1DF1C639}"/>
                </a:ext>
              </a:extLst>
            </p:cNvPr>
            <p:cNvSpPr/>
            <p:nvPr/>
          </p:nvSpPr>
          <p:spPr>
            <a:xfrm>
              <a:off x="8869171" y="8788367"/>
              <a:ext cx="1046088" cy="1034994"/>
            </a:xfrm>
            <a:prstGeom prst="ellipse">
              <a:avLst/>
            </a:prstGeom>
            <a:solidFill>
              <a:srgbClr val="203864"/>
            </a:solidFill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8" name="TextBox 57">
            <a:extLst>
              <a:ext uri="{FF2B5EF4-FFF2-40B4-BE49-F238E27FC236}">
                <a16:creationId xmlns:a16="http://schemas.microsoft.com/office/drawing/2014/main" id="{C04FA76C-D95C-4DFE-AE47-88CC338438B6}"/>
              </a:ext>
            </a:extLst>
          </p:cNvPr>
          <p:cNvSpPr txBox="1"/>
          <p:nvPr/>
        </p:nvSpPr>
        <p:spPr>
          <a:xfrm>
            <a:off x="2214096" y="2549828"/>
            <a:ext cx="7846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9pPr>
          </a:lstStyle>
          <a:p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57">
            <a:extLst>
              <a:ext uri="{FF2B5EF4-FFF2-40B4-BE49-F238E27FC236}">
                <a16:creationId xmlns:a16="http://schemas.microsoft.com/office/drawing/2014/main" id="{4AAB0D25-5F59-44DF-B6F8-2B1A5244EC5F}"/>
              </a:ext>
            </a:extLst>
          </p:cNvPr>
          <p:cNvSpPr txBox="1"/>
          <p:nvPr/>
        </p:nvSpPr>
        <p:spPr>
          <a:xfrm>
            <a:off x="3946507" y="3770785"/>
            <a:ext cx="7846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9pPr>
          </a:lstStyle>
          <a:p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Box 57">
            <a:extLst>
              <a:ext uri="{FF2B5EF4-FFF2-40B4-BE49-F238E27FC236}">
                <a16:creationId xmlns:a16="http://schemas.microsoft.com/office/drawing/2014/main" id="{B368804B-6624-4E1B-97B9-3B948FD2E8E8}"/>
              </a:ext>
            </a:extLst>
          </p:cNvPr>
          <p:cNvSpPr txBox="1"/>
          <p:nvPr/>
        </p:nvSpPr>
        <p:spPr>
          <a:xfrm>
            <a:off x="2214096" y="4992230"/>
            <a:ext cx="7846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9pPr>
          </a:lstStyle>
          <a:p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TextBox 57">
            <a:extLst>
              <a:ext uri="{FF2B5EF4-FFF2-40B4-BE49-F238E27FC236}">
                <a16:creationId xmlns:a16="http://schemas.microsoft.com/office/drawing/2014/main" id="{212CA664-9ED6-445B-9BD0-DF563E68DA83}"/>
              </a:ext>
            </a:extLst>
          </p:cNvPr>
          <p:cNvSpPr txBox="1"/>
          <p:nvPr/>
        </p:nvSpPr>
        <p:spPr>
          <a:xfrm>
            <a:off x="4163875" y="6184163"/>
            <a:ext cx="7846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9pPr>
          </a:lstStyle>
          <a:p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Box 57">
            <a:extLst>
              <a:ext uri="{FF2B5EF4-FFF2-40B4-BE49-F238E27FC236}">
                <a16:creationId xmlns:a16="http://schemas.microsoft.com/office/drawing/2014/main" id="{6A1B005B-3945-458F-A407-709186E55578}"/>
              </a:ext>
            </a:extLst>
          </p:cNvPr>
          <p:cNvSpPr txBox="1"/>
          <p:nvPr/>
        </p:nvSpPr>
        <p:spPr>
          <a:xfrm>
            <a:off x="2239865" y="7380672"/>
            <a:ext cx="7846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9pPr>
          </a:lstStyle>
          <a:p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D04861-EF82-481A-AF85-A8206228BD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b="1805"/>
          <a:stretch/>
        </p:blipFill>
        <p:spPr>
          <a:xfrm>
            <a:off x="1" y="-4164"/>
            <a:ext cx="18288000" cy="102911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0FE0BF-00C4-4BD1-B2D4-49B7AAFF3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6" y="147349"/>
            <a:ext cx="1038234" cy="1165022"/>
          </a:xfrm>
          <a:prstGeom prst="rect">
            <a:avLst/>
          </a:prstGeom>
        </p:spPr>
      </p:pic>
      <p:grpSp>
        <p:nvGrpSpPr>
          <p:cNvPr id="14" name="Group 41">
            <a:extLst>
              <a:ext uri="{FF2B5EF4-FFF2-40B4-BE49-F238E27FC236}">
                <a16:creationId xmlns:a16="http://schemas.microsoft.com/office/drawing/2014/main" id="{D5AC0C42-1FF5-49A5-9D31-570B0E62B9BB}"/>
              </a:ext>
            </a:extLst>
          </p:cNvPr>
          <p:cNvGrpSpPr>
            <a:grpSpLocks/>
          </p:cNvGrpSpPr>
          <p:nvPr/>
        </p:nvGrpSpPr>
        <p:grpSpPr bwMode="auto">
          <a:xfrm>
            <a:off x="1017279" y="64800"/>
            <a:ext cx="17270714" cy="1180801"/>
            <a:chOff x="743838" y="106642"/>
            <a:chExt cx="11447449" cy="787200"/>
          </a:xfrm>
        </p:grpSpPr>
        <p:sp>
          <p:nvSpPr>
            <p:cNvPr id="15" name="Rectangle 58">
              <a:extLst>
                <a:ext uri="{FF2B5EF4-FFF2-40B4-BE49-F238E27FC236}">
                  <a16:creationId xmlns:a16="http://schemas.microsoft.com/office/drawing/2014/main" id="{44A87680-0D07-45FC-8F0F-512A5CBA37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1059" y="106642"/>
              <a:ext cx="11000228" cy="787200"/>
            </a:xfrm>
            <a:prstGeom prst="rect">
              <a:avLst/>
            </a:prstGeom>
            <a:solidFill>
              <a:srgbClr val="2038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1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 defTabSz="1371669" eaLnBrk="1" fontAlgn="auto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HUBUNGAN KONSUMEN-PELAKU USAHA : BERDASARKAN PANCASILA</a:t>
              </a:r>
            </a:p>
          </p:txBody>
        </p:sp>
        <p:sp>
          <p:nvSpPr>
            <p:cNvPr id="16" name="Arrow: Chevron 59">
              <a:extLst>
                <a:ext uri="{FF2B5EF4-FFF2-40B4-BE49-F238E27FC236}">
                  <a16:creationId xmlns:a16="http://schemas.microsoft.com/office/drawing/2014/main" id="{7DA930C0-4BE8-4993-80E2-6D441A046A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838" y="106642"/>
              <a:ext cx="881062" cy="787200"/>
            </a:xfrm>
            <a:custGeom>
              <a:avLst/>
              <a:gdLst>
                <a:gd name="T0" fmla="*/ 434324 w 882313"/>
                <a:gd name="T1" fmla="*/ 0 h 1023433"/>
                <a:gd name="T2" fmla="*/ 868650 w 882313"/>
                <a:gd name="T3" fmla="*/ 514502 h 1023433"/>
                <a:gd name="T4" fmla="*/ 434324 w 882313"/>
                <a:gd name="T5" fmla="*/ 1029000 h 1023433"/>
                <a:gd name="T6" fmla="*/ 0 w 882313"/>
                <a:gd name="T7" fmla="*/ 514502 h 1023433"/>
                <a:gd name="T8" fmla="*/ 217162 w 882313"/>
                <a:gd name="T9" fmla="*/ 0 h 1023433"/>
                <a:gd name="T10" fmla="*/ 434324 w 882313"/>
                <a:gd name="T11" fmla="*/ 514500 h 1023433"/>
                <a:gd name="T12" fmla="*/ 217162 w 882313"/>
                <a:gd name="T13" fmla="*/ 1029000 h 1023433"/>
                <a:gd name="T14" fmla="*/ 17694720 60000 65536"/>
                <a:gd name="T15" fmla="*/ 0 60000 65536"/>
                <a:gd name="T16" fmla="*/ 5898240 60000 65536"/>
                <a:gd name="T17" fmla="*/ 11796480 60000 65536"/>
                <a:gd name="T18" fmla="*/ 17694720 60000 65536"/>
                <a:gd name="T19" fmla="*/ 11796480 60000 65536"/>
                <a:gd name="T20" fmla="*/ 5898240 60000 65536"/>
                <a:gd name="T21" fmla="*/ 0 w 882313"/>
                <a:gd name="T22" fmla="*/ 0 h 1023433"/>
                <a:gd name="T23" fmla="*/ 882313 w 882313"/>
                <a:gd name="T24" fmla="*/ 1023433 h 10234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82313" h="1023433">
                  <a:moveTo>
                    <a:pt x="0" y="0"/>
                  </a:moveTo>
                  <a:lnTo>
                    <a:pt x="441156" y="0"/>
                  </a:lnTo>
                  <a:lnTo>
                    <a:pt x="882313" y="511716"/>
                  </a:lnTo>
                  <a:lnTo>
                    <a:pt x="441156" y="1023433"/>
                  </a:lnTo>
                  <a:lnTo>
                    <a:pt x="0" y="1023433"/>
                  </a:lnTo>
                  <a:lnTo>
                    <a:pt x="441156" y="5117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5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 anchorCtr="1"/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79B06D5-037B-4E08-81E8-3DB133460D60}"/>
              </a:ext>
            </a:extLst>
          </p:cNvPr>
          <p:cNvSpPr/>
          <p:nvPr/>
        </p:nvSpPr>
        <p:spPr>
          <a:xfrm flipH="1">
            <a:off x="2104205" y="2386354"/>
            <a:ext cx="5295900" cy="1569243"/>
          </a:xfrm>
          <a:prstGeom prst="roundRect">
            <a:avLst>
              <a:gd name="adj" fmla="val 6282"/>
            </a:avLst>
          </a:prstGeom>
          <a:solidFill>
            <a:srgbClr val="F09C2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KONSUMEN</a:t>
            </a:r>
          </a:p>
        </p:txBody>
      </p:sp>
      <p:grpSp>
        <p:nvGrpSpPr>
          <p:cNvPr id="19" name="Group 1">
            <a:extLst>
              <a:ext uri="{FF2B5EF4-FFF2-40B4-BE49-F238E27FC236}">
                <a16:creationId xmlns:a16="http://schemas.microsoft.com/office/drawing/2014/main" id="{9F75DE02-5B6D-4E45-A1B5-B5B1D32A7E43}"/>
              </a:ext>
            </a:extLst>
          </p:cNvPr>
          <p:cNvGrpSpPr>
            <a:grpSpLocks/>
          </p:cNvGrpSpPr>
          <p:nvPr/>
        </p:nvGrpSpPr>
        <p:grpSpPr bwMode="auto">
          <a:xfrm>
            <a:off x="6595242" y="3558722"/>
            <a:ext cx="2397918" cy="1450182"/>
            <a:chOff x="4207830" y="1702262"/>
            <a:chExt cx="1598800" cy="965506"/>
          </a:xfrm>
        </p:grpSpPr>
        <p:sp>
          <p:nvSpPr>
            <p:cNvPr id="101" name="Freeform 8">
              <a:extLst>
                <a:ext uri="{FF2B5EF4-FFF2-40B4-BE49-F238E27FC236}">
                  <a16:creationId xmlns:a16="http://schemas.microsoft.com/office/drawing/2014/main" id="{393BA533-AB4E-480F-BD0B-DDAD5AC8F008}"/>
                </a:ext>
              </a:extLst>
            </p:cNvPr>
            <p:cNvSpPr>
              <a:spLocks/>
            </p:cNvSpPr>
            <p:nvPr/>
          </p:nvSpPr>
          <p:spPr bwMode="auto">
            <a:xfrm rot="19109815">
              <a:off x="4207830" y="1740311"/>
              <a:ext cx="462016" cy="397935"/>
            </a:xfrm>
            <a:custGeom>
              <a:avLst/>
              <a:gdLst>
                <a:gd name="T0" fmla="*/ 163 w 286"/>
                <a:gd name="T1" fmla="*/ 0 h 247"/>
                <a:gd name="T2" fmla="*/ 47 w 286"/>
                <a:gd name="T3" fmla="*/ 28 h 247"/>
                <a:gd name="T4" fmla="*/ 266 w 286"/>
                <a:gd name="T5" fmla="*/ 247 h 247"/>
                <a:gd name="T6" fmla="*/ 209 w 286"/>
                <a:gd name="T7" fmla="*/ 6 h 247"/>
                <a:gd name="T8" fmla="*/ 163 w 286"/>
                <a:gd name="T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247">
                  <a:moveTo>
                    <a:pt x="163" y="0"/>
                  </a:moveTo>
                  <a:cubicBezTo>
                    <a:pt x="163" y="0"/>
                    <a:pt x="94" y="6"/>
                    <a:pt x="47" y="28"/>
                  </a:cubicBezTo>
                  <a:cubicBezTo>
                    <a:pt x="0" y="50"/>
                    <a:pt x="266" y="247"/>
                    <a:pt x="266" y="247"/>
                  </a:cubicBezTo>
                  <a:cubicBezTo>
                    <a:pt x="266" y="247"/>
                    <a:pt x="286" y="37"/>
                    <a:pt x="209" y="6"/>
                  </a:cubicBezTo>
                  <a:cubicBezTo>
                    <a:pt x="163" y="0"/>
                    <a:pt x="163" y="0"/>
                    <a:pt x="163" y="0"/>
                  </a:cubicBezTo>
                </a:path>
              </a:pathLst>
            </a:custGeom>
            <a:solidFill>
              <a:srgbClr val="F09C2A">
                <a:lumMod val="50000"/>
              </a:srgb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2" name="Freeform 132">
              <a:extLst>
                <a:ext uri="{FF2B5EF4-FFF2-40B4-BE49-F238E27FC236}">
                  <a16:creationId xmlns:a16="http://schemas.microsoft.com/office/drawing/2014/main" id="{FE99CA66-8028-4992-B73A-2CAD383358EF}"/>
                </a:ext>
              </a:extLst>
            </p:cNvPr>
            <p:cNvSpPr/>
            <p:nvPr/>
          </p:nvSpPr>
          <p:spPr>
            <a:xfrm flipH="1" flipV="1">
              <a:off x="4334845" y="1702262"/>
              <a:ext cx="1471785" cy="965506"/>
            </a:xfrm>
            <a:custGeom>
              <a:avLst/>
              <a:gdLst>
                <a:gd name="connsiteX0" fmla="*/ 38359 w 1421935"/>
                <a:gd name="connsiteY0" fmla="*/ 0 h 932898"/>
                <a:gd name="connsiteX1" fmla="*/ 710795 w 1421935"/>
                <a:gd name="connsiteY1" fmla="*/ 41428 h 932898"/>
                <a:gd name="connsiteX2" fmla="*/ 592341 w 1421935"/>
                <a:gd name="connsiteY2" fmla="*/ 146239 h 932898"/>
                <a:gd name="connsiteX3" fmla="*/ 1205440 w 1421935"/>
                <a:gd name="connsiteY3" fmla="*/ 839147 h 932898"/>
                <a:gd name="connsiteX4" fmla="*/ 1340287 w 1421935"/>
                <a:gd name="connsiteY4" fmla="*/ 907012 h 932898"/>
                <a:gd name="connsiteX5" fmla="*/ 1421935 w 1421935"/>
                <a:gd name="connsiteY5" fmla="*/ 870002 h 932898"/>
                <a:gd name="connsiteX6" fmla="*/ 1323541 w 1421935"/>
                <a:gd name="connsiteY6" fmla="*/ 932840 h 932898"/>
                <a:gd name="connsiteX7" fmla="*/ 470852 w 1421935"/>
                <a:gd name="connsiteY7" fmla="*/ 879138 h 932898"/>
                <a:gd name="connsiteX8" fmla="*/ 398087 w 1421935"/>
                <a:gd name="connsiteY8" fmla="*/ 846628 h 932898"/>
                <a:gd name="connsiteX9" fmla="*/ 117220 w 1421935"/>
                <a:gd name="connsiteY9" fmla="*/ 529200 h 932898"/>
                <a:gd name="connsiteX10" fmla="*/ 0 w 1421935"/>
                <a:gd name="connsiteY10" fmla="*/ 632919 h 932898"/>
                <a:gd name="connsiteX11" fmla="*/ 38359 w 1421935"/>
                <a:gd name="connsiteY11" fmla="*/ 0 h 93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1935" h="932898">
                  <a:moveTo>
                    <a:pt x="38359" y="0"/>
                  </a:moveTo>
                  <a:cubicBezTo>
                    <a:pt x="38359" y="0"/>
                    <a:pt x="38359" y="0"/>
                    <a:pt x="710795" y="41428"/>
                  </a:cubicBezTo>
                  <a:cubicBezTo>
                    <a:pt x="710795" y="41428"/>
                    <a:pt x="710795" y="41428"/>
                    <a:pt x="592341" y="146239"/>
                  </a:cubicBezTo>
                  <a:cubicBezTo>
                    <a:pt x="592341" y="146239"/>
                    <a:pt x="1168142" y="799479"/>
                    <a:pt x="1205440" y="839147"/>
                  </a:cubicBezTo>
                  <a:cubicBezTo>
                    <a:pt x="1240412" y="878671"/>
                    <a:pt x="1292658" y="902910"/>
                    <a:pt x="1340287" y="907012"/>
                  </a:cubicBezTo>
                  <a:cubicBezTo>
                    <a:pt x="1386822" y="909879"/>
                    <a:pt x="1421935" y="870002"/>
                    <a:pt x="1421935" y="870002"/>
                  </a:cubicBezTo>
                  <a:cubicBezTo>
                    <a:pt x="1375823" y="937229"/>
                    <a:pt x="1323541" y="932840"/>
                    <a:pt x="1323541" y="932840"/>
                  </a:cubicBezTo>
                  <a:cubicBezTo>
                    <a:pt x="1323541" y="932840"/>
                    <a:pt x="523133" y="883527"/>
                    <a:pt x="470852" y="879138"/>
                  </a:cubicBezTo>
                  <a:cubicBezTo>
                    <a:pt x="419663" y="875985"/>
                    <a:pt x="398087" y="846628"/>
                    <a:pt x="398087" y="846628"/>
                  </a:cubicBezTo>
                  <a:cubicBezTo>
                    <a:pt x="398087" y="846628"/>
                    <a:pt x="398087" y="846628"/>
                    <a:pt x="117220" y="529200"/>
                  </a:cubicBezTo>
                  <a:cubicBezTo>
                    <a:pt x="117220" y="529200"/>
                    <a:pt x="117220" y="529200"/>
                    <a:pt x="0" y="632919"/>
                  </a:cubicBezTo>
                  <a:cubicBezTo>
                    <a:pt x="0" y="632919"/>
                    <a:pt x="0" y="632919"/>
                    <a:pt x="38359" y="0"/>
                  </a:cubicBezTo>
                  <a:close/>
                </a:path>
              </a:pathLst>
            </a:custGeom>
            <a:solidFill>
              <a:srgbClr val="F09C2A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2" name="Group 164">
            <a:extLst>
              <a:ext uri="{FF2B5EF4-FFF2-40B4-BE49-F238E27FC236}">
                <a16:creationId xmlns:a16="http://schemas.microsoft.com/office/drawing/2014/main" id="{BCB7B09B-64F4-491D-89EB-23DB8C64CF67}"/>
              </a:ext>
            </a:extLst>
          </p:cNvPr>
          <p:cNvGrpSpPr>
            <a:grpSpLocks/>
          </p:cNvGrpSpPr>
          <p:nvPr/>
        </p:nvGrpSpPr>
        <p:grpSpPr bwMode="auto">
          <a:xfrm>
            <a:off x="2170875" y="1671979"/>
            <a:ext cx="1890701" cy="1533525"/>
            <a:chOff x="8349346" y="3739414"/>
            <a:chExt cx="650142" cy="527740"/>
          </a:xfrm>
        </p:grpSpPr>
        <p:grpSp>
          <p:nvGrpSpPr>
            <p:cNvPr id="95" name="Group 9">
              <a:extLst>
                <a:ext uri="{FF2B5EF4-FFF2-40B4-BE49-F238E27FC236}">
                  <a16:creationId xmlns:a16="http://schemas.microsoft.com/office/drawing/2014/main" id="{532B4465-7E37-4C88-955A-299B5761DB0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445013" y="4111477"/>
              <a:ext cx="554475" cy="150968"/>
              <a:chOff x="3317" y="2790"/>
              <a:chExt cx="1190" cy="324"/>
            </a:xfrm>
            <a:gradFill flip="none" rotWithShape="1">
              <a:gsLst>
                <a:gs pos="26000">
                  <a:srgbClr val="828282">
                    <a:alpha val="8000"/>
                  </a:srgbClr>
                </a:gs>
                <a:gs pos="63000">
                  <a:sysClr val="windowText" lastClr="000000">
                    <a:lumMod val="75000"/>
                    <a:lumOff val="25000"/>
                    <a:alpha val="32000"/>
                  </a:sysClr>
                </a:gs>
                <a:gs pos="0">
                  <a:srgbClr val="EDEDED">
                    <a:alpha val="11000"/>
                  </a:srgbClr>
                </a:gs>
              </a:gsLst>
              <a:lin ang="8100000" scaled="1"/>
              <a:tileRect/>
            </a:gradFill>
          </p:grpSpPr>
          <p:sp>
            <p:nvSpPr>
              <p:cNvPr id="99" name="Freeform 10">
                <a:extLst>
                  <a:ext uri="{FF2B5EF4-FFF2-40B4-BE49-F238E27FC236}">
                    <a16:creationId xmlns:a16="http://schemas.microsoft.com/office/drawing/2014/main" id="{B0AC3EDB-6293-4D55-8CAA-D4F54095DB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0" y="2790"/>
                <a:ext cx="257" cy="60"/>
              </a:xfrm>
              <a:custGeom>
                <a:avLst/>
                <a:gdLst>
                  <a:gd name="T0" fmla="*/ 95 w 123"/>
                  <a:gd name="T1" fmla="*/ 5 h 29"/>
                  <a:gd name="T2" fmla="*/ 102 w 123"/>
                  <a:gd name="T3" fmla="*/ 23 h 29"/>
                  <a:gd name="T4" fmla="*/ 23 w 123"/>
                  <a:gd name="T5" fmla="*/ 24 h 29"/>
                  <a:gd name="T6" fmla="*/ 19 w 123"/>
                  <a:gd name="T7" fmla="*/ 5 h 29"/>
                  <a:gd name="T8" fmla="*/ 95 w 123"/>
                  <a:gd name="T9" fmla="*/ 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3" h="29">
                    <a:moveTo>
                      <a:pt x="95" y="5"/>
                    </a:moveTo>
                    <a:cubicBezTo>
                      <a:pt x="120" y="9"/>
                      <a:pt x="123" y="17"/>
                      <a:pt x="102" y="23"/>
                    </a:cubicBezTo>
                    <a:cubicBezTo>
                      <a:pt x="81" y="28"/>
                      <a:pt x="45" y="29"/>
                      <a:pt x="23" y="24"/>
                    </a:cubicBezTo>
                    <a:cubicBezTo>
                      <a:pt x="2" y="19"/>
                      <a:pt x="0" y="10"/>
                      <a:pt x="19" y="5"/>
                    </a:cubicBezTo>
                    <a:cubicBezTo>
                      <a:pt x="38" y="0"/>
                      <a:pt x="71" y="0"/>
                      <a:pt x="95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7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00" name="Freeform 11">
                <a:extLst>
                  <a:ext uri="{FF2B5EF4-FFF2-40B4-BE49-F238E27FC236}">
                    <a16:creationId xmlns:a16="http://schemas.microsoft.com/office/drawing/2014/main" id="{ED5A5606-F5B4-4B7C-BD53-D9C39B9B3B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7" y="2800"/>
                <a:ext cx="1152" cy="314"/>
              </a:xfrm>
              <a:custGeom>
                <a:avLst/>
                <a:gdLst>
                  <a:gd name="T0" fmla="*/ 502 w 553"/>
                  <a:gd name="T1" fmla="*/ 53 h 151"/>
                  <a:gd name="T2" fmla="*/ 504 w 553"/>
                  <a:gd name="T3" fmla="*/ 31 h 151"/>
                  <a:gd name="T4" fmla="*/ 425 w 553"/>
                  <a:gd name="T5" fmla="*/ 11 h 151"/>
                  <a:gd name="T6" fmla="*/ 346 w 553"/>
                  <a:gd name="T7" fmla="*/ 11 h 151"/>
                  <a:gd name="T8" fmla="*/ 225 w 553"/>
                  <a:gd name="T9" fmla="*/ 43 h 151"/>
                  <a:gd name="T10" fmla="*/ 220 w 553"/>
                  <a:gd name="T11" fmla="*/ 52 h 151"/>
                  <a:gd name="T12" fmla="*/ 246 w 553"/>
                  <a:gd name="T13" fmla="*/ 52 h 151"/>
                  <a:gd name="T14" fmla="*/ 15 w 553"/>
                  <a:gd name="T15" fmla="*/ 119 h 151"/>
                  <a:gd name="T16" fmla="*/ 4 w 553"/>
                  <a:gd name="T17" fmla="*/ 130 h 151"/>
                  <a:gd name="T18" fmla="*/ 30 w 553"/>
                  <a:gd name="T19" fmla="*/ 131 h 151"/>
                  <a:gd name="T20" fmla="*/ 35 w 553"/>
                  <a:gd name="T21" fmla="*/ 136 h 151"/>
                  <a:gd name="T22" fmla="*/ 24 w 553"/>
                  <a:gd name="T23" fmla="*/ 147 h 151"/>
                  <a:gd name="T24" fmla="*/ 52 w 553"/>
                  <a:gd name="T25" fmla="*/ 148 h 151"/>
                  <a:gd name="T26" fmla="*/ 326 w 553"/>
                  <a:gd name="T27" fmla="*/ 84 h 151"/>
                  <a:gd name="T28" fmla="*/ 320 w 553"/>
                  <a:gd name="T29" fmla="*/ 93 h 151"/>
                  <a:gd name="T30" fmla="*/ 351 w 553"/>
                  <a:gd name="T31" fmla="*/ 92 h 151"/>
                  <a:gd name="T32" fmla="*/ 502 w 553"/>
                  <a:gd name="T33" fmla="*/ 5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3" h="151">
                    <a:moveTo>
                      <a:pt x="502" y="53"/>
                    </a:moveTo>
                    <a:cubicBezTo>
                      <a:pt x="502" y="53"/>
                      <a:pt x="553" y="41"/>
                      <a:pt x="504" y="31"/>
                    </a:cubicBezTo>
                    <a:cubicBezTo>
                      <a:pt x="425" y="11"/>
                      <a:pt x="425" y="11"/>
                      <a:pt x="425" y="11"/>
                    </a:cubicBezTo>
                    <a:cubicBezTo>
                      <a:pt x="384" y="0"/>
                      <a:pt x="349" y="10"/>
                      <a:pt x="346" y="11"/>
                    </a:cubicBezTo>
                    <a:cubicBezTo>
                      <a:pt x="225" y="43"/>
                      <a:pt x="225" y="43"/>
                      <a:pt x="225" y="43"/>
                    </a:cubicBezTo>
                    <a:cubicBezTo>
                      <a:pt x="219" y="45"/>
                      <a:pt x="215" y="49"/>
                      <a:pt x="220" y="52"/>
                    </a:cubicBezTo>
                    <a:cubicBezTo>
                      <a:pt x="226" y="54"/>
                      <a:pt x="238" y="54"/>
                      <a:pt x="246" y="52"/>
                    </a:cubicBezTo>
                    <a:cubicBezTo>
                      <a:pt x="15" y="119"/>
                      <a:pt x="15" y="119"/>
                      <a:pt x="15" y="119"/>
                    </a:cubicBezTo>
                    <a:cubicBezTo>
                      <a:pt x="2" y="123"/>
                      <a:pt x="0" y="127"/>
                      <a:pt x="4" y="130"/>
                    </a:cubicBezTo>
                    <a:cubicBezTo>
                      <a:pt x="7" y="133"/>
                      <a:pt x="15" y="135"/>
                      <a:pt x="30" y="131"/>
                    </a:cubicBezTo>
                    <a:cubicBezTo>
                      <a:pt x="35" y="136"/>
                      <a:pt x="35" y="136"/>
                      <a:pt x="35" y="136"/>
                    </a:cubicBezTo>
                    <a:cubicBezTo>
                      <a:pt x="22" y="140"/>
                      <a:pt x="20" y="144"/>
                      <a:pt x="24" y="147"/>
                    </a:cubicBezTo>
                    <a:cubicBezTo>
                      <a:pt x="28" y="150"/>
                      <a:pt x="37" y="151"/>
                      <a:pt x="52" y="148"/>
                    </a:cubicBezTo>
                    <a:cubicBezTo>
                      <a:pt x="326" y="84"/>
                      <a:pt x="326" y="84"/>
                      <a:pt x="326" y="84"/>
                    </a:cubicBezTo>
                    <a:cubicBezTo>
                      <a:pt x="318" y="86"/>
                      <a:pt x="314" y="91"/>
                      <a:pt x="320" y="93"/>
                    </a:cubicBezTo>
                    <a:cubicBezTo>
                      <a:pt x="327" y="95"/>
                      <a:pt x="342" y="94"/>
                      <a:pt x="351" y="92"/>
                    </a:cubicBezTo>
                    <a:lnTo>
                      <a:pt x="502" y="5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7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6" name="Group 4">
              <a:extLst>
                <a:ext uri="{FF2B5EF4-FFF2-40B4-BE49-F238E27FC236}">
                  <a16:creationId xmlns:a16="http://schemas.microsoft.com/office/drawing/2014/main" id="{CE0A7ECD-0E7B-4172-AB21-CEF5770B93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349346" y="3739414"/>
              <a:ext cx="194452" cy="527740"/>
              <a:chOff x="1754" y="1884"/>
              <a:chExt cx="500" cy="1357"/>
            </a:xfrm>
            <a:solidFill>
              <a:sysClr val="windowText" lastClr="000000">
                <a:lumMod val="85000"/>
                <a:lumOff val="15000"/>
              </a:sysClr>
            </a:solidFill>
          </p:grpSpPr>
          <p:sp>
            <p:nvSpPr>
              <p:cNvPr id="97" name="Oval 5">
                <a:extLst>
                  <a:ext uri="{FF2B5EF4-FFF2-40B4-BE49-F238E27FC236}">
                    <a16:creationId xmlns:a16="http://schemas.microsoft.com/office/drawing/2014/main" id="{4B00B22F-104D-4B93-88AC-B76D66A0D2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5" y="1884"/>
                <a:ext cx="230" cy="227"/>
              </a:xfrm>
              <a:prstGeom prst="ellipse">
                <a:avLst/>
              </a:prstGeom>
              <a:solidFill>
                <a:srgbClr val="B64926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7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8" name="Freeform 6">
                <a:extLst>
                  <a:ext uri="{FF2B5EF4-FFF2-40B4-BE49-F238E27FC236}">
                    <a16:creationId xmlns:a16="http://schemas.microsoft.com/office/drawing/2014/main" id="{0D48EFC3-CB14-4401-ABE8-88C4F561AB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4" y="2136"/>
                <a:ext cx="500" cy="1105"/>
              </a:xfrm>
              <a:custGeom>
                <a:avLst/>
                <a:gdLst>
                  <a:gd name="T0" fmla="*/ 237 w 240"/>
                  <a:gd name="T1" fmla="*/ 61 h 532"/>
                  <a:gd name="T2" fmla="*/ 175 w 240"/>
                  <a:gd name="T3" fmla="*/ 0 h 532"/>
                  <a:gd name="T4" fmla="*/ 63 w 240"/>
                  <a:gd name="T5" fmla="*/ 0 h 532"/>
                  <a:gd name="T6" fmla="*/ 1 w 240"/>
                  <a:gd name="T7" fmla="*/ 61 h 532"/>
                  <a:gd name="T8" fmla="*/ 1 w 240"/>
                  <a:gd name="T9" fmla="*/ 235 h 532"/>
                  <a:gd name="T10" fmla="*/ 22 w 240"/>
                  <a:gd name="T11" fmla="*/ 256 h 532"/>
                  <a:gd name="T12" fmla="*/ 43 w 240"/>
                  <a:gd name="T13" fmla="*/ 236 h 532"/>
                  <a:gd name="T14" fmla="*/ 63 w 240"/>
                  <a:gd name="T15" fmla="*/ 513 h 532"/>
                  <a:gd name="T16" fmla="*/ 87 w 240"/>
                  <a:gd name="T17" fmla="*/ 532 h 532"/>
                  <a:gd name="T18" fmla="*/ 110 w 240"/>
                  <a:gd name="T19" fmla="*/ 513 h 532"/>
                  <a:gd name="T20" fmla="*/ 127 w 240"/>
                  <a:gd name="T21" fmla="*/ 513 h 532"/>
                  <a:gd name="T22" fmla="*/ 151 w 240"/>
                  <a:gd name="T23" fmla="*/ 532 h 532"/>
                  <a:gd name="T24" fmla="*/ 175 w 240"/>
                  <a:gd name="T25" fmla="*/ 513 h 532"/>
                  <a:gd name="T26" fmla="*/ 195 w 240"/>
                  <a:gd name="T27" fmla="*/ 236 h 532"/>
                  <a:gd name="T28" fmla="*/ 216 w 240"/>
                  <a:gd name="T29" fmla="*/ 256 h 532"/>
                  <a:gd name="T30" fmla="*/ 237 w 240"/>
                  <a:gd name="T31" fmla="*/ 235 h 532"/>
                  <a:gd name="T32" fmla="*/ 237 w 240"/>
                  <a:gd name="T33" fmla="*/ 61 h 5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0" h="532">
                    <a:moveTo>
                      <a:pt x="237" y="61"/>
                    </a:moveTo>
                    <a:cubicBezTo>
                      <a:pt x="237" y="61"/>
                      <a:pt x="240" y="0"/>
                      <a:pt x="17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0" y="0"/>
                      <a:pt x="1" y="57"/>
                      <a:pt x="1" y="61"/>
                    </a:cubicBezTo>
                    <a:cubicBezTo>
                      <a:pt x="1" y="235"/>
                      <a:pt x="1" y="235"/>
                      <a:pt x="1" y="235"/>
                    </a:cubicBezTo>
                    <a:cubicBezTo>
                      <a:pt x="2" y="245"/>
                      <a:pt x="11" y="256"/>
                      <a:pt x="22" y="256"/>
                    </a:cubicBezTo>
                    <a:cubicBezTo>
                      <a:pt x="34" y="256"/>
                      <a:pt x="42" y="245"/>
                      <a:pt x="43" y="236"/>
                    </a:cubicBezTo>
                    <a:cubicBezTo>
                      <a:pt x="63" y="513"/>
                      <a:pt x="63" y="513"/>
                      <a:pt x="63" y="513"/>
                    </a:cubicBezTo>
                    <a:cubicBezTo>
                      <a:pt x="64" y="527"/>
                      <a:pt x="74" y="532"/>
                      <a:pt x="87" y="532"/>
                    </a:cubicBezTo>
                    <a:cubicBezTo>
                      <a:pt x="99" y="532"/>
                      <a:pt x="109" y="527"/>
                      <a:pt x="110" y="513"/>
                    </a:cubicBezTo>
                    <a:cubicBezTo>
                      <a:pt x="127" y="513"/>
                      <a:pt x="127" y="513"/>
                      <a:pt x="127" y="513"/>
                    </a:cubicBezTo>
                    <a:cubicBezTo>
                      <a:pt x="129" y="527"/>
                      <a:pt x="139" y="532"/>
                      <a:pt x="151" y="532"/>
                    </a:cubicBezTo>
                    <a:cubicBezTo>
                      <a:pt x="163" y="532"/>
                      <a:pt x="173" y="527"/>
                      <a:pt x="175" y="513"/>
                    </a:cubicBezTo>
                    <a:cubicBezTo>
                      <a:pt x="195" y="236"/>
                      <a:pt x="195" y="236"/>
                      <a:pt x="195" y="236"/>
                    </a:cubicBezTo>
                    <a:cubicBezTo>
                      <a:pt x="195" y="245"/>
                      <a:pt x="204" y="256"/>
                      <a:pt x="216" y="256"/>
                    </a:cubicBezTo>
                    <a:cubicBezTo>
                      <a:pt x="227" y="256"/>
                      <a:pt x="236" y="245"/>
                      <a:pt x="237" y="235"/>
                    </a:cubicBezTo>
                    <a:lnTo>
                      <a:pt x="237" y="61"/>
                    </a:lnTo>
                    <a:close/>
                  </a:path>
                </a:pathLst>
              </a:custGeom>
              <a:solidFill>
                <a:srgbClr val="B64926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7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793E59E-5A1F-48BE-8EEA-7544D5D84D8A}"/>
              </a:ext>
            </a:extLst>
          </p:cNvPr>
          <p:cNvSpPr/>
          <p:nvPr/>
        </p:nvSpPr>
        <p:spPr>
          <a:xfrm flipH="1">
            <a:off x="1900150" y="7034258"/>
            <a:ext cx="5293518" cy="1566863"/>
          </a:xfrm>
          <a:prstGeom prst="roundRect">
            <a:avLst>
              <a:gd name="adj" fmla="val 6282"/>
            </a:avLst>
          </a:prstGeom>
          <a:solidFill>
            <a:srgbClr val="C00000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74930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PELAKU USAHA</a:t>
            </a:r>
          </a:p>
        </p:txBody>
      </p:sp>
      <p:grpSp>
        <p:nvGrpSpPr>
          <p:cNvPr id="28" name="Group 104">
            <a:extLst>
              <a:ext uri="{FF2B5EF4-FFF2-40B4-BE49-F238E27FC236}">
                <a16:creationId xmlns:a16="http://schemas.microsoft.com/office/drawing/2014/main" id="{D7D9C249-066E-4C63-B947-1F47CAE5702B}"/>
              </a:ext>
            </a:extLst>
          </p:cNvPr>
          <p:cNvGrpSpPr>
            <a:grpSpLocks/>
          </p:cNvGrpSpPr>
          <p:nvPr/>
        </p:nvGrpSpPr>
        <p:grpSpPr bwMode="auto">
          <a:xfrm>
            <a:off x="1680276" y="6628580"/>
            <a:ext cx="1907382" cy="1519238"/>
            <a:chOff x="148114" y="4263886"/>
            <a:chExt cx="951289" cy="756935"/>
          </a:xfrm>
        </p:grpSpPr>
        <p:grpSp>
          <p:nvGrpSpPr>
            <p:cNvPr id="34" name="Group 380">
              <a:extLst>
                <a:ext uri="{FF2B5EF4-FFF2-40B4-BE49-F238E27FC236}">
                  <a16:creationId xmlns:a16="http://schemas.microsoft.com/office/drawing/2014/main" id="{64CA51AB-2D40-4B5A-9D65-5F4BB7AFB95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48114" y="4263886"/>
              <a:ext cx="467956" cy="656003"/>
              <a:chOff x="-498" y="-78"/>
              <a:chExt cx="3031" cy="4249"/>
            </a:xfrm>
          </p:grpSpPr>
          <p:sp>
            <p:nvSpPr>
              <p:cNvPr id="72" name="Freeform 381">
                <a:extLst>
                  <a:ext uri="{FF2B5EF4-FFF2-40B4-BE49-F238E27FC236}">
                    <a16:creationId xmlns:a16="http://schemas.microsoft.com/office/drawing/2014/main" id="{9975DA15-2A4C-4657-8BC2-83EB5B9014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" y="2959"/>
                <a:ext cx="551" cy="438"/>
              </a:xfrm>
              <a:custGeom>
                <a:avLst/>
                <a:gdLst>
                  <a:gd name="T0" fmla="*/ 462 w 551"/>
                  <a:gd name="T1" fmla="*/ 438 h 438"/>
                  <a:gd name="T2" fmla="*/ 551 w 551"/>
                  <a:gd name="T3" fmla="*/ 202 h 438"/>
                  <a:gd name="T4" fmla="*/ 277 w 551"/>
                  <a:gd name="T5" fmla="*/ 0 h 438"/>
                  <a:gd name="T6" fmla="*/ 0 w 551"/>
                  <a:gd name="T7" fmla="*/ 202 h 438"/>
                  <a:gd name="T8" fmla="*/ 100 w 551"/>
                  <a:gd name="T9" fmla="*/ 438 h 438"/>
                  <a:gd name="T10" fmla="*/ 462 w 551"/>
                  <a:gd name="T11" fmla="*/ 438 h 4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1" h="438">
                    <a:moveTo>
                      <a:pt x="462" y="438"/>
                    </a:moveTo>
                    <a:lnTo>
                      <a:pt x="551" y="202"/>
                    </a:lnTo>
                    <a:lnTo>
                      <a:pt x="277" y="0"/>
                    </a:lnTo>
                    <a:lnTo>
                      <a:pt x="0" y="202"/>
                    </a:lnTo>
                    <a:lnTo>
                      <a:pt x="100" y="438"/>
                    </a:lnTo>
                    <a:lnTo>
                      <a:pt x="462" y="438"/>
                    </a:lnTo>
                    <a:close/>
                  </a:path>
                </a:pathLst>
              </a:custGeom>
              <a:solidFill>
                <a:srgbClr val="EF4C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 382">
                <a:extLst>
                  <a:ext uri="{FF2B5EF4-FFF2-40B4-BE49-F238E27FC236}">
                    <a16:creationId xmlns:a16="http://schemas.microsoft.com/office/drawing/2014/main" id="{EAAD1C80-E0B8-4EB1-ADA1-724C5232B6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3397"/>
                <a:ext cx="599" cy="774"/>
              </a:xfrm>
              <a:custGeom>
                <a:avLst/>
                <a:gdLst>
                  <a:gd name="T0" fmla="*/ 119 w 599"/>
                  <a:gd name="T1" fmla="*/ 0 h 774"/>
                  <a:gd name="T2" fmla="*/ 125 w 599"/>
                  <a:gd name="T3" fmla="*/ 13 h 774"/>
                  <a:gd name="T4" fmla="*/ 0 w 599"/>
                  <a:gd name="T5" fmla="*/ 774 h 774"/>
                  <a:gd name="T6" fmla="*/ 599 w 599"/>
                  <a:gd name="T7" fmla="*/ 774 h 774"/>
                  <a:gd name="T8" fmla="*/ 477 w 599"/>
                  <a:gd name="T9" fmla="*/ 13 h 774"/>
                  <a:gd name="T10" fmla="*/ 481 w 599"/>
                  <a:gd name="T11" fmla="*/ 0 h 774"/>
                  <a:gd name="T12" fmla="*/ 119 w 599"/>
                  <a:gd name="T13" fmla="*/ 0 h 7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99" h="774">
                    <a:moveTo>
                      <a:pt x="119" y="0"/>
                    </a:moveTo>
                    <a:lnTo>
                      <a:pt x="125" y="13"/>
                    </a:lnTo>
                    <a:lnTo>
                      <a:pt x="0" y="774"/>
                    </a:lnTo>
                    <a:lnTo>
                      <a:pt x="599" y="774"/>
                    </a:lnTo>
                    <a:lnTo>
                      <a:pt x="477" y="13"/>
                    </a:lnTo>
                    <a:lnTo>
                      <a:pt x="481" y="0"/>
                    </a:lnTo>
                    <a:lnTo>
                      <a:pt x="119" y="0"/>
                    </a:lnTo>
                    <a:close/>
                  </a:path>
                </a:pathLst>
              </a:custGeom>
              <a:solidFill>
                <a:srgbClr val="DD3E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 383">
                <a:extLst>
                  <a:ext uri="{FF2B5EF4-FFF2-40B4-BE49-F238E27FC236}">
                    <a16:creationId xmlns:a16="http://schemas.microsoft.com/office/drawing/2014/main" id="{66A5597B-92E3-41DD-8329-2F5446EE3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" y="2750"/>
                <a:ext cx="505" cy="1421"/>
              </a:xfrm>
              <a:custGeom>
                <a:avLst/>
                <a:gdLst>
                  <a:gd name="T0" fmla="*/ 380 w 505"/>
                  <a:gd name="T1" fmla="*/ 1421 h 1421"/>
                  <a:gd name="T2" fmla="*/ 505 w 505"/>
                  <a:gd name="T3" fmla="*/ 651 h 1421"/>
                  <a:gd name="T4" fmla="*/ 385 w 505"/>
                  <a:gd name="T5" fmla="*/ 365 h 1421"/>
                  <a:gd name="T6" fmla="*/ 0 w 505"/>
                  <a:gd name="T7" fmla="*/ 0 h 1421"/>
                  <a:gd name="T8" fmla="*/ 75 w 505"/>
                  <a:gd name="T9" fmla="*/ 548 h 1421"/>
                  <a:gd name="T10" fmla="*/ 320 w 505"/>
                  <a:gd name="T11" fmla="*/ 1421 h 1421"/>
                  <a:gd name="T12" fmla="*/ 380 w 505"/>
                  <a:gd name="T13" fmla="*/ 1421 h 14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05" h="1421">
                    <a:moveTo>
                      <a:pt x="380" y="1421"/>
                    </a:moveTo>
                    <a:lnTo>
                      <a:pt x="505" y="651"/>
                    </a:lnTo>
                    <a:lnTo>
                      <a:pt x="385" y="365"/>
                    </a:lnTo>
                    <a:lnTo>
                      <a:pt x="0" y="0"/>
                    </a:lnTo>
                    <a:lnTo>
                      <a:pt x="75" y="548"/>
                    </a:lnTo>
                    <a:lnTo>
                      <a:pt x="320" y="1421"/>
                    </a:lnTo>
                    <a:lnTo>
                      <a:pt x="380" y="1421"/>
                    </a:lnTo>
                    <a:close/>
                  </a:path>
                </a:pathLst>
              </a:custGeom>
              <a:solidFill>
                <a:srgbClr val="D2D2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384">
                <a:extLst>
                  <a:ext uri="{FF2B5EF4-FFF2-40B4-BE49-F238E27FC236}">
                    <a16:creationId xmlns:a16="http://schemas.microsoft.com/office/drawing/2014/main" id="{F672DE05-546A-4A0A-A38C-67C769F74A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4" y="2740"/>
                <a:ext cx="509" cy="1431"/>
              </a:xfrm>
              <a:custGeom>
                <a:avLst/>
                <a:gdLst>
                  <a:gd name="T0" fmla="*/ 187 w 509"/>
                  <a:gd name="T1" fmla="*/ 1431 h 1431"/>
                  <a:gd name="T2" fmla="*/ 434 w 509"/>
                  <a:gd name="T3" fmla="*/ 547 h 1431"/>
                  <a:gd name="T4" fmla="*/ 509 w 509"/>
                  <a:gd name="T5" fmla="*/ 0 h 1431"/>
                  <a:gd name="T6" fmla="*/ 108 w 509"/>
                  <a:gd name="T7" fmla="*/ 373 h 1431"/>
                  <a:gd name="T8" fmla="*/ 0 w 509"/>
                  <a:gd name="T9" fmla="*/ 661 h 1431"/>
                  <a:gd name="T10" fmla="*/ 124 w 509"/>
                  <a:gd name="T11" fmla="*/ 1431 h 1431"/>
                  <a:gd name="T12" fmla="*/ 187 w 509"/>
                  <a:gd name="T13" fmla="*/ 1431 h 14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09" h="1431">
                    <a:moveTo>
                      <a:pt x="187" y="1431"/>
                    </a:moveTo>
                    <a:lnTo>
                      <a:pt x="434" y="547"/>
                    </a:lnTo>
                    <a:lnTo>
                      <a:pt x="509" y="0"/>
                    </a:lnTo>
                    <a:lnTo>
                      <a:pt x="108" y="373"/>
                    </a:lnTo>
                    <a:lnTo>
                      <a:pt x="0" y="661"/>
                    </a:lnTo>
                    <a:lnTo>
                      <a:pt x="124" y="1431"/>
                    </a:lnTo>
                    <a:lnTo>
                      <a:pt x="187" y="1431"/>
                    </a:lnTo>
                    <a:close/>
                  </a:path>
                </a:pathLst>
              </a:custGeom>
              <a:solidFill>
                <a:srgbClr val="E4E4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 385">
                <a:extLst>
                  <a:ext uri="{FF2B5EF4-FFF2-40B4-BE49-F238E27FC236}">
                    <a16:creationId xmlns:a16="http://schemas.microsoft.com/office/drawing/2014/main" id="{68F48E12-651C-4EC4-93B3-B020E17360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" y="2491"/>
                <a:ext cx="1387" cy="846"/>
              </a:xfrm>
              <a:custGeom>
                <a:avLst/>
                <a:gdLst>
                  <a:gd name="T0" fmla="*/ 13434029 w 667"/>
                  <a:gd name="T1" fmla="*/ 10191080 h 408"/>
                  <a:gd name="T2" fmla="*/ 15400668 w 667"/>
                  <a:gd name="T3" fmla="*/ 9916026 h 408"/>
                  <a:gd name="T4" fmla="*/ 18854350 w 667"/>
                  <a:gd name="T5" fmla="*/ 3119310 h 408"/>
                  <a:gd name="T6" fmla="*/ 14419971 w 667"/>
                  <a:gd name="T7" fmla="*/ 304071 h 408"/>
                  <a:gd name="T8" fmla="*/ 13376721 w 667"/>
                  <a:gd name="T9" fmla="*/ 2122850 h 408"/>
                  <a:gd name="T10" fmla="*/ 9471763 w 667"/>
                  <a:gd name="T11" fmla="*/ 6001723 h 408"/>
                  <a:gd name="T12" fmla="*/ 5655533 w 667"/>
                  <a:gd name="T13" fmla="*/ 2452303 h 408"/>
                  <a:gd name="T14" fmla="*/ 4922817 w 667"/>
                  <a:gd name="T15" fmla="*/ 0 h 408"/>
                  <a:gd name="T16" fmla="*/ 0 w 667"/>
                  <a:gd name="T17" fmla="*/ 3119310 h 408"/>
                  <a:gd name="T18" fmla="*/ 3360948 w 667"/>
                  <a:gd name="T19" fmla="*/ 9745758 h 408"/>
                  <a:gd name="T20" fmla="*/ 5425798 w 667"/>
                  <a:gd name="T21" fmla="*/ 10191080 h 408"/>
                  <a:gd name="T22" fmla="*/ 9447924 w 667"/>
                  <a:gd name="T23" fmla="*/ 7360872 h 408"/>
                  <a:gd name="T24" fmla="*/ 13225332 w 667"/>
                  <a:gd name="T25" fmla="*/ 10044042 h 408"/>
                  <a:gd name="T26" fmla="*/ 13434029 w 667"/>
                  <a:gd name="T27" fmla="*/ 10191080 h 40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67" h="408">
                    <a:moveTo>
                      <a:pt x="475" y="375"/>
                    </a:moveTo>
                    <a:cubicBezTo>
                      <a:pt x="514" y="403"/>
                      <a:pt x="537" y="378"/>
                      <a:pt x="545" y="365"/>
                    </a:cubicBezTo>
                    <a:cubicBezTo>
                      <a:pt x="667" y="115"/>
                      <a:pt x="667" y="115"/>
                      <a:pt x="667" y="115"/>
                    </a:cubicBezTo>
                    <a:cubicBezTo>
                      <a:pt x="510" y="11"/>
                      <a:pt x="510" y="11"/>
                      <a:pt x="510" y="11"/>
                    </a:cubicBezTo>
                    <a:cubicBezTo>
                      <a:pt x="473" y="78"/>
                      <a:pt x="473" y="78"/>
                      <a:pt x="473" y="78"/>
                    </a:cubicBezTo>
                    <a:cubicBezTo>
                      <a:pt x="335" y="221"/>
                      <a:pt x="335" y="221"/>
                      <a:pt x="335" y="221"/>
                    </a:cubicBezTo>
                    <a:cubicBezTo>
                      <a:pt x="200" y="90"/>
                      <a:pt x="200" y="90"/>
                      <a:pt x="200" y="90"/>
                    </a:cubicBezTo>
                    <a:cubicBezTo>
                      <a:pt x="174" y="0"/>
                      <a:pt x="174" y="0"/>
                      <a:pt x="174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119" y="359"/>
                      <a:pt x="119" y="359"/>
                      <a:pt x="119" y="359"/>
                    </a:cubicBezTo>
                    <a:cubicBezTo>
                      <a:pt x="122" y="365"/>
                      <a:pt x="146" y="408"/>
                      <a:pt x="192" y="375"/>
                    </a:cubicBezTo>
                    <a:cubicBezTo>
                      <a:pt x="334" y="271"/>
                      <a:pt x="334" y="271"/>
                      <a:pt x="334" y="271"/>
                    </a:cubicBezTo>
                    <a:cubicBezTo>
                      <a:pt x="468" y="370"/>
                      <a:pt x="468" y="370"/>
                      <a:pt x="468" y="370"/>
                    </a:cubicBezTo>
                    <a:cubicBezTo>
                      <a:pt x="470" y="371"/>
                      <a:pt x="473" y="373"/>
                      <a:pt x="475" y="375"/>
                    </a:cubicBezTo>
                    <a:close/>
                  </a:path>
                </a:pathLst>
              </a:custGeom>
              <a:solidFill>
                <a:srgbClr val="F5F5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 386">
                <a:extLst>
                  <a:ext uri="{FF2B5EF4-FFF2-40B4-BE49-F238E27FC236}">
                    <a16:creationId xmlns:a16="http://schemas.microsoft.com/office/drawing/2014/main" id="{2C1E951F-ACA1-4E33-9C68-84A692A186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" y="-78"/>
                <a:ext cx="1975" cy="1392"/>
              </a:xfrm>
              <a:custGeom>
                <a:avLst/>
                <a:gdLst>
                  <a:gd name="T0" fmla="*/ 13917391 w 950"/>
                  <a:gd name="T1" fmla="*/ 0 h 671"/>
                  <a:gd name="T2" fmla="*/ 12873401 w 950"/>
                  <a:gd name="T3" fmla="*/ 0 h 671"/>
                  <a:gd name="T4" fmla="*/ 0 w 950"/>
                  <a:gd name="T5" fmla="*/ 12464130 h 671"/>
                  <a:gd name="T6" fmla="*/ 0 w 950"/>
                  <a:gd name="T7" fmla="*/ 14142786 h 671"/>
                  <a:gd name="T8" fmla="*/ 0 w 950"/>
                  <a:gd name="T9" fmla="*/ 15698430 h 671"/>
                  <a:gd name="T10" fmla="*/ 0 w 950"/>
                  <a:gd name="T11" fmla="*/ 18346967 h 671"/>
                  <a:gd name="T12" fmla="*/ 3291886 w 950"/>
                  <a:gd name="T13" fmla="*/ 16673401 h 671"/>
                  <a:gd name="T14" fmla="*/ 3291886 w 950"/>
                  <a:gd name="T15" fmla="*/ 16673401 h 671"/>
                  <a:gd name="T16" fmla="*/ 3605945 w 950"/>
                  <a:gd name="T17" fmla="*/ 16237657 h 671"/>
                  <a:gd name="T18" fmla="*/ 17441308 w 950"/>
                  <a:gd name="T19" fmla="*/ 10938913 h 671"/>
                  <a:gd name="T20" fmla="*/ 23209899 w 950"/>
                  <a:gd name="T21" fmla="*/ 16154666 h 671"/>
                  <a:gd name="T22" fmla="*/ 23499249 w 950"/>
                  <a:gd name="T23" fmla="*/ 16644968 h 671"/>
                  <a:gd name="T24" fmla="*/ 23470892 w 950"/>
                  <a:gd name="T25" fmla="*/ 16673401 h 671"/>
                  <a:gd name="T26" fmla="*/ 26763123 w 950"/>
                  <a:gd name="T27" fmla="*/ 18346967 h 671"/>
                  <a:gd name="T28" fmla="*/ 26763123 w 950"/>
                  <a:gd name="T29" fmla="*/ 15698430 h 671"/>
                  <a:gd name="T30" fmla="*/ 26763123 w 950"/>
                  <a:gd name="T31" fmla="*/ 14142786 h 671"/>
                  <a:gd name="T32" fmla="*/ 26763123 w 950"/>
                  <a:gd name="T33" fmla="*/ 12464130 h 671"/>
                  <a:gd name="T34" fmla="*/ 13917391 w 950"/>
                  <a:gd name="T35" fmla="*/ 0 h 671"/>
                  <a:gd name="T36" fmla="*/ 23607980 w 950"/>
                  <a:gd name="T37" fmla="*/ 15775353 h 671"/>
                  <a:gd name="T38" fmla="*/ 23712066 w 950"/>
                  <a:gd name="T39" fmla="*/ 15698430 h 671"/>
                  <a:gd name="T40" fmla="*/ 23752525 w 950"/>
                  <a:gd name="T41" fmla="*/ 15698430 h 671"/>
                  <a:gd name="T42" fmla="*/ 23549459 w 950"/>
                  <a:gd name="T43" fmla="*/ 15827084 h 671"/>
                  <a:gd name="T44" fmla="*/ 23607980 w 950"/>
                  <a:gd name="T45" fmla="*/ 15775353 h 671"/>
                  <a:gd name="T46" fmla="*/ 23549459 w 950"/>
                  <a:gd name="T47" fmla="*/ 15798727 h 671"/>
                  <a:gd name="T48" fmla="*/ 23549459 w 950"/>
                  <a:gd name="T49" fmla="*/ 15775353 h 671"/>
                  <a:gd name="T50" fmla="*/ 23607980 w 950"/>
                  <a:gd name="T51" fmla="*/ 15698430 h 671"/>
                  <a:gd name="T52" fmla="*/ 23607980 w 950"/>
                  <a:gd name="T53" fmla="*/ 15698430 h 671"/>
                  <a:gd name="T54" fmla="*/ 23549459 w 950"/>
                  <a:gd name="T55" fmla="*/ 15798727 h 671"/>
                  <a:gd name="T56" fmla="*/ 23185924 w 950"/>
                  <a:gd name="T57" fmla="*/ 16081284 h 671"/>
                  <a:gd name="T58" fmla="*/ 23185924 w 950"/>
                  <a:gd name="T59" fmla="*/ 16081284 h 671"/>
                  <a:gd name="T60" fmla="*/ 23523215 w 950"/>
                  <a:gd name="T61" fmla="*/ 15827084 h 671"/>
                  <a:gd name="T62" fmla="*/ 23445077 w 950"/>
                  <a:gd name="T63" fmla="*/ 15909799 h 671"/>
                  <a:gd name="T64" fmla="*/ 23209899 w 950"/>
                  <a:gd name="T65" fmla="*/ 16081284 h 671"/>
                  <a:gd name="T66" fmla="*/ 23185924 w 950"/>
                  <a:gd name="T67" fmla="*/ 16081284 h 671"/>
                  <a:gd name="T68" fmla="*/ 23470892 w 950"/>
                  <a:gd name="T69" fmla="*/ 15998586 h 671"/>
                  <a:gd name="T70" fmla="*/ 23348541 w 950"/>
                  <a:gd name="T71" fmla="*/ 16212373 h 671"/>
                  <a:gd name="T72" fmla="*/ 23348541 w 950"/>
                  <a:gd name="T73" fmla="*/ 16188707 h 671"/>
                  <a:gd name="T74" fmla="*/ 23348541 w 950"/>
                  <a:gd name="T75" fmla="*/ 16188707 h 671"/>
                  <a:gd name="T76" fmla="*/ 23320185 w 950"/>
                  <a:gd name="T77" fmla="*/ 16188707 h 671"/>
                  <a:gd name="T78" fmla="*/ 23499249 w 950"/>
                  <a:gd name="T79" fmla="*/ 15881979 h 671"/>
                  <a:gd name="T80" fmla="*/ 23499249 w 950"/>
                  <a:gd name="T81" fmla="*/ 15881979 h 671"/>
                  <a:gd name="T82" fmla="*/ 23470892 w 950"/>
                  <a:gd name="T83" fmla="*/ 15998586 h 67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950" h="671">
                    <a:moveTo>
                      <a:pt x="494" y="0"/>
                    </a:moveTo>
                    <a:cubicBezTo>
                      <a:pt x="457" y="0"/>
                      <a:pt x="457" y="0"/>
                      <a:pt x="457" y="0"/>
                    </a:cubicBezTo>
                    <a:cubicBezTo>
                      <a:pt x="205" y="0"/>
                      <a:pt x="0" y="205"/>
                      <a:pt x="0" y="456"/>
                    </a:cubicBezTo>
                    <a:cubicBezTo>
                      <a:pt x="0" y="517"/>
                      <a:pt x="0" y="517"/>
                      <a:pt x="0" y="517"/>
                    </a:cubicBezTo>
                    <a:cubicBezTo>
                      <a:pt x="0" y="574"/>
                      <a:pt x="0" y="574"/>
                      <a:pt x="0" y="574"/>
                    </a:cubicBezTo>
                    <a:cubicBezTo>
                      <a:pt x="0" y="671"/>
                      <a:pt x="0" y="671"/>
                      <a:pt x="0" y="671"/>
                    </a:cubicBezTo>
                    <a:cubicBezTo>
                      <a:pt x="0" y="671"/>
                      <a:pt x="104" y="660"/>
                      <a:pt x="117" y="610"/>
                    </a:cubicBezTo>
                    <a:cubicBezTo>
                      <a:pt x="117" y="610"/>
                      <a:pt x="117" y="610"/>
                      <a:pt x="117" y="610"/>
                    </a:cubicBezTo>
                    <a:cubicBezTo>
                      <a:pt x="121" y="605"/>
                      <a:pt x="125" y="600"/>
                      <a:pt x="128" y="594"/>
                    </a:cubicBezTo>
                    <a:cubicBezTo>
                      <a:pt x="187" y="592"/>
                      <a:pt x="462" y="590"/>
                      <a:pt x="619" y="400"/>
                    </a:cubicBezTo>
                    <a:cubicBezTo>
                      <a:pt x="638" y="455"/>
                      <a:pt x="701" y="559"/>
                      <a:pt x="824" y="591"/>
                    </a:cubicBezTo>
                    <a:cubicBezTo>
                      <a:pt x="826" y="598"/>
                      <a:pt x="830" y="604"/>
                      <a:pt x="834" y="609"/>
                    </a:cubicBezTo>
                    <a:cubicBezTo>
                      <a:pt x="833" y="610"/>
                      <a:pt x="833" y="610"/>
                      <a:pt x="833" y="610"/>
                    </a:cubicBezTo>
                    <a:cubicBezTo>
                      <a:pt x="846" y="660"/>
                      <a:pt x="950" y="671"/>
                      <a:pt x="950" y="671"/>
                    </a:cubicBezTo>
                    <a:cubicBezTo>
                      <a:pt x="950" y="574"/>
                      <a:pt x="950" y="574"/>
                      <a:pt x="950" y="574"/>
                    </a:cubicBezTo>
                    <a:cubicBezTo>
                      <a:pt x="950" y="517"/>
                      <a:pt x="950" y="517"/>
                      <a:pt x="950" y="517"/>
                    </a:cubicBezTo>
                    <a:cubicBezTo>
                      <a:pt x="950" y="456"/>
                      <a:pt x="950" y="456"/>
                      <a:pt x="950" y="456"/>
                    </a:cubicBezTo>
                    <a:cubicBezTo>
                      <a:pt x="950" y="205"/>
                      <a:pt x="745" y="0"/>
                      <a:pt x="494" y="0"/>
                    </a:cubicBezTo>
                    <a:close/>
                    <a:moveTo>
                      <a:pt x="838" y="577"/>
                    </a:moveTo>
                    <a:cubicBezTo>
                      <a:pt x="842" y="574"/>
                      <a:pt x="842" y="574"/>
                      <a:pt x="842" y="574"/>
                    </a:cubicBezTo>
                    <a:cubicBezTo>
                      <a:pt x="843" y="574"/>
                      <a:pt x="843" y="574"/>
                      <a:pt x="843" y="574"/>
                    </a:cubicBezTo>
                    <a:cubicBezTo>
                      <a:pt x="836" y="579"/>
                      <a:pt x="836" y="579"/>
                      <a:pt x="836" y="579"/>
                    </a:cubicBezTo>
                    <a:lnTo>
                      <a:pt x="838" y="577"/>
                    </a:lnTo>
                    <a:close/>
                    <a:moveTo>
                      <a:pt x="836" y="578"/>
                    </a:moveTo>
                    <a:cubicBezTo>
                      <a:pt x="836" y="577"/>
                      <a:pt x="836" y="577"/>
                      <a:pt x="836" y="577"/>
                    </a:cubicBezTo>
                    <a:cubicBezTo>
                      <a:pt x="838" y="574"/>
                      <a:pt x="838" y="574"/>
                      <a:pt x="838" y="574"/>
                    </a:cubicBezTo>
                    <a:cubicBezTo>
                      <a:pt x="838" y="574"/>
                      <a:pt x="838" y="574"/>
                      <a:pt x="838" y="574"/>
                    </a:cubicBezTo>
                    <a:cubicBezTo>
                      <a:pt x="836" y="578"/>
                      <a:pt x="836" y="578"/>
                      <a:pt x="836" y="578"/>
                    </a:cubicBezTo>
                    <a:close/>
                    <a:moveTo>
                      <a:pt x="823" y="588"/>
                    </a:moveTo>
                    <a:cubicBezTo>
                      <a:pt x="823" y="588"/>
                      <a:pt x="823" y="588"/>
                      <a:pt x="823" y="588"/>
                    </a:cubicBezTo>
                    <a:cubicBezTo>
                      <a:pt x="835" y="579"/>
                      <a:pt x="835" y="579"/>
                      <a:pt x="835" y="579"/>
                    </a:cubicBezTo>
                    <a:cubicBezTo>
                      <a:pt x="832" y="582"/>
                      <a:pt x="832" y="582"/>
                      <a:pt x="832" y="582"/>
                    </a:cubicBezTo>
                    <a:cubicBezTo>
                      <a:pt x="824" y="588"/>
                      <a:pt x="824" y="588"/>
                      <a:pt x="824" y="588"/>
                    </a:cubicBezTo>
                    <a:lnTo>
                      <a:pt x="823" y="588"/>
                    </a:lnTo>
                    <a:close/>
                    <a:moveTo>
                      <a:pt x="833" y="585"/>
                    </a:moveTo>
                    <a:cubicBezTo>
                      <a:pt x="829" y="593"/>
                      <a:pt x="829" y="593"/>
                      <a:pt x="829" y="593"/>
                    </a:cubicBezTo>
                    <a:cubicBezTo>
                      <a:pt x="829" y="592"/>
                      <a:pt x="829" y="592"/>
                      <a:pt x="829" y="592"/>
                    </a:cubicBezTo>
                    <a:cubicBezTo>
                      <a:pt x="829" y="592"/>
                      <a:pt x="829" y="592"/>
                      <a:pt x="829" y="592"/>
                    </a:cubicBezTo>
                    <a:cubicBezTo>
                      <a:pt x="829" y="592"/>
                      <a:pt x="828" y="592"/>
                      <a:pt x="828" y="592"/>
                    </a:cubicBezTo>
                    <a:cubicBezTo>
                      <a:pt x="834" y="581"/>
                      <a:pt x="834" y="581"/>
                      <a:pt x="834" y="581"/>
                    </a:cubicBezTo>
                    <a:cubicBezTo>
                      <a:pt x="834" y="581"/>
                      <a:pt x="834" y="581"/>
                      <a:pt x="834" y="581"/>
                    </a:cubicBezTo>
                    <a:lnTo>
                      <a:pt x="833" y="585"/>
                    </a:lnTo>
                    <a:close/>
                  </a:path>
                </a:pathLst>
              </a:custGeom>
              <a:solidFill>
                <a:srgbClr val="694B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 387">
                <a:extLst>
                  <a:ext uri="{FF2B5EF4-FFF2-40B4-BE49-F238E27FC236}">
                    <a16:creationId xmlns:a16="http://schemas.microsoft.com/office/drawing/2014/main" id="{73B816E0-9209-4DA7-9071-F4F4869EC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" y="-78"/>
                <a:ext cx="1071" cy="1392"/>
              </a:xfrm>
              <a:custGeom>
                <a:avLst/>
                <a:gdLst>
                  <a:gd name="T0" fmla="*/ 2284399 w 515"/>
                  <a:gd name="T1" fmla="*/ 15698430 h 671"/>
                  <a:gd name="T2" fmla="*/ 2284399 w 515"/>
                  <a:gd name="T3" fmla="*/ 14142786 h 671"/>
                  <a:gd name="T4" fmla="*/ 2284399 w 515"/>
                  <a:gd name="T5" fmla="*/ 12464130 h 671"/>
                  <a:gd name="T6" fmla="*/ 14571467 w 515"/>
                  <a:gd name="T7" fmla="*/ 24927 h 671"/>
                  <a:gd name="T8" fmla="*/ 13976126 w 515"/>
                  <a:gd name="T9" fmla="*/ 0 h 671"/>
                  <a:gd name="T10" fmla="*/ 12927962 w 515"/>
                  <a:gd name="T11" fmla="*/ 0 h 671"/>
                  <a:gd name="T12" fmla="*/ 0 w 515"/>
                  <a:gd name="T13" fmla="*/ 12464130 h 671"/>
                  <a:gd name="T14" fmla="*/ 0 w 515"/>
                  <a:gd name="T15" fmla="*/ 14142786 h 671"/>
                  <a:gd name="T16" fmla="*/ 0 w 515"/>
                  <a:gd name="T17" fmla="*/ 15698430 h 671"/>
                  <a:gd name="T18" fmla="*/ 0 w 515"/>
                  <a:gd name="T19" fmla="*/ 18346967 h 671"/>
                  <a:gd name="T20" fmla="*/ 2284399 w 515"/>
                  <a:gd name="T21" fmla="*/ 17713843 h 671"/>
                  <a:gd name="T22" fmla="*/ 2284399 w 515"/>
                  <a:gd name="T23" fmla="*/ 15698430 h 6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15" h="671">
                    <a:moveTo>
                      <a:pt x="81" y="574"/>
                    </a:moveTo>
                    <a:cubicBezTo>
                      <a:pt x="81" y="517"/>
                      <a:pt x="81" y="517"/>
                      <a:pt x="81" y="517"/>
                    </a:cubicBezTo>
                    <a:cubicBezTo>
                      <a:pt x="81" y="456"/>
                      <a:pt x="81" y="456"/>
                      <a:pt x="81" y="456"/>
                    </a:cubicBezTo>
                    <a:cubicBezTo>
                      <a:pt x="81" y="212"/>
                      <a:pt x="274" y="12"/>
                      <a:pt x="515" y="1"/>
                    </a:cubicBezTo>
                    <a:cubicBezTo>
                      <a:pt x="508" y="0"/>
                      <a:pt x="501" y="0"/>
                      <a:pt x="494" y="0"/>
                    </a:cubicBezTo>
                    <a:cubicBezTo>
                      <a:pt x="457" y="0"/>
                      <a:pt x="457" y="0"/>
                      <a:pt x="457" y="0"/>
                    </a:cubicBezTo>
                    <a:cubicBezTo>
                      <a:pt x="205" y="0"/>
                      <a:pt x="0" y="205"/>
                      <a:pt x="0" y="456"/>
                    </a:cubicBezTo>
                    <a:cubicBezTo>
                      <a:pt x="0" y="517"/>
                      <a:pt x="0" y="517"/>
                      <a:pt x="0" y="517"/>
                    </a:cubicBezTo>
                    <a:cubicBezTo>
                      <a:pt x="0" y="574"/>
                      <a:pt x="0" y="574"/>
                      <a:pt x="0" y="574"/>
                    </a:cubicBezTo>
                    <a:cubicBezTo>
                      <a:pt x="0" y="671"/>
                      <a:pt x="0" y="671"/>
                      <a:pt x="0" y="671"/>
                    </a:cubicBezTo>
                    <a:cubicBezTo>
                      <a:pt x="0" y="671"/>
                      <a:pt x="46" y="666"/>
                      <a:pt x="81" y="648"/>
                    </a:cubicBezTo>
                    <a:lnTo>
                      <a:pt x="81" y="574"/>
                    </a:lnTo>
                    <a:close/>
                  </a:path>
                </a:pathLst>
              </a:custGeom>
              <a:solidFill>
                <a:srgbClr val="563B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 388">
                <a:extLst>
                  <a:ext uri="{FF2B5EF4-FFF2-40B4-BE49-F238E27FC236}">
                    <a16:creationId xmlns:a16="http://schemas.microsoft.com/office/drawing/2014/main" id="{AAC2E24B-09B5-4B57-B04E-8067165E0A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3" y="1165"/>
                <a:ext cx="364" cy="585"/>
              </a:xfrm>
              <a:custGeom>
                <a:avLst/>
                <a:gdLst>
                  <a:gd name="T0" fmla="*/ 2099265 w 175"/>
                  <a:gd name="T1" fmla="*/ 134473 h 282"/>
                  <a:gd name="T2" fmla="*/ 656596 w 175"/>
                  <a:gd name="T3" fmla="*/ 379260 h 282"/>
                  <a:gd name="T4" fmla="*/ 0 w 175"/>
                  <a:gd name="T5" fmla="*/ 1632115 h 282"/>
                  <a:gd name="T6" fmla="*/ 0 w 175"/>
                  <a:gd name="T7" fmla="*/ 6129530 h 282"/>
                  <a:gd name="T8" fmla="*/ 656596 w 175"/>
                  <a:gd name="T9" fmla="*/ 7382389 h 282"/>
                  <a:gd name="T10" fmla="*/ 1626643 w 175"/>
                  <a:gd name="T11" fmla="*/ 7710244 h 282"/>
                  <a:gd name="T12" fmla="*/ 2099265 w 175"/>
                  <a:gd name="T13" fmla="*/ 7627601 h 282"/>
                  <a:gd name="T14" fmla="*/ 3004612 w 175"/>
                  <a:gd name="T15" fmla="*/ 7222848 h 282"/>
                  <a:gd name="T16" fmla="*/ 3462222 w 175"/>
                  <a:gd name="T17" fmla="*/ 6839490 h 282"/>
                  <a:gd name="T18" fmla="*/ 3941126 w 175"/>
                  <a:gd name="T19" fmla="*/ 6485177 h 282"/>
                  <a:gd name="T20" fmla="*/ 4965534 w 175"/>
                  <a:gd name="T21" fmla="*/ 3888895 h 282"/>
                  <a:gd name="T22" fmla="*/ 2099265 w 175"/>
                  <a:gd name="T23" fmla="*/ 134473 h 28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75" h="282">
                    <a:moveTo>
                      <a:pt x="74" y="5"/>
                    </a:moveTo>
                    <a:cubicBezTo>
                      <a:pt x="57" y="0"/>
                      <a:pt x="38" y="3"/>
                      <a:pt x="23" y="14"/>
                    </a:cubicBezTo>
                    <a:cubicBezTo>
                      <a:pt x="8" y="25"/>
                      <a:pt x="0" y="42"/>
                      <a:pt x="0" y="60"/>
                    </a:cubicBezTo>
                    <a:cubicBezTo>
                      <a:pt x="0" y="224"/>
                      <a:pt x="0" y="224"/>
                      <a:pt x="0" y="224"/>
                    </a:cubicBezTo>
                    <a:cubicBezTo>
                      <a:pt x="0" y="242"/>
                      <a:pt x="8" y="260"/>
                      <a:pt x="23" y="270"/>
                    </a:cubicBezTo>
                    <a:cubicBezTo>
                      <a:pt x="33" y="278"/>
                      <a:pt x="45" y="282"/>
                      <a:pt x="57" y="282"/>
                    </a:cubicBezTo>
                    <a:cubicBezTo>
                      <a:pt x="63" y="282"/>
                      <a:pt x="69" y="281"/>
                      <a:pt x="74" y="279"/>
                    </a:cubicBezTo>
                    <a:cubicBezTo>
                      <a:pt x="85" y="275"/>
                      <a:pt x="96" y="271"/>
                      <a:pt x="106" y="264"/>
                    </a:cubicBezTo>
                    <a:cubicBezTo>
                      <a:pt x="113" y="260"/>
                      <a:pt x="118" y="256"/>
                      <a:pt x="122" y="250"/>
                    </a:cubicBezTo>
                    <a:cubicBezTo>
                      <a:pt x="129" y="247"/>
                      <a:pt x="134" y="242"/>
                      <a:pt x="139" y="237"/>
                    </a:cubicBezTo>
                    <a:cubicBezTo>
                      <a:pt x="162" y="211"/>
                      <a:pt x="175" y="177"/>
                      <a:pt x="175" y="142"/>
                    </a:cubicBezTo>
                    <a:cubicBezTo>
                      <a:pt x="175" y="79"/>
                      <a:pt x="134" y="24"/>
                      <a:pt x="74" y="5"/>
                    </a:cubicBezTo>
                    <a:close/>
                  </a:path>
                </a:pathLst>
              </a:custGeom>
              <a:solidFill>
                <a:srgbClr val="FBCB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 389">
                <a:extLst>
                  <a:ext uri="{FF2B5EF4-FFF2-40B4-BE49-F238E27FC236}">
                    <a16:creationId xmlns:a16="http://schemas.microsoft.com/office/drawing/2014/main" id="{ED7E6658-8305-4C5B-94FA-69CF2F9E87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5" y="1165"/>
                <a:ext cx="364" cy="585"/>
              </a:xfrm>
              <a:custGeom>
                <a:avLst/>
                <a:gdLst>
                  <a:gd name="T0" fmla="*/ 4309047 w 175"/>
                  <a:gd name="T1" fmla="*/ 379260 h 282"/>
                  <a:gd name="T2" fmla="*/ 2866119 w 175"/>
                  <a:gd name="T3" fmla="*/ 134473 h 282"/>
                  <a:gd name="T4" fmla="*/ 0 w 175"/>
                  <a:gd name="T5" fmla="*/ 3888895 h 282"/>
                  <a:gd name="T6" fmla="*/ 2866119 w 175"/>
                  <a:gd name="T7" fmla="*/ 7627601 h 282"/>
                  <a:gd name="T8" fmla="*/ 3345536 w 175"/>
                  <a:gd name="T9" fmla="*/ 7710244 h 282"/>
                  <a:gd name="T10" fmla="*/ 4309047 w 175"/>
                  <a:gd name="T11" fmla="*/ 7382389 h 282"/>
                  <a:gd name="T12" fmla="*/ 4965534 w 175"/>
                  <a:gd name="T13" fmla="*/ 6129530 h 282"/>
                  <a:gd name="T14" fmla="*/ 4965534 w 175"/>
                  <a:gd name="T15" fmla="*/ 1632115 h 282"/>
                  <a:gd name="T16" fmla="*/ 4309047 w 175"/>
                  <a:gd name="T17" fmla="*/ 379260 h 28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5" h="282">
                    <a:moveTo>
                      <a:pt x="152" y="14"/>
                    </a:moveTo>
                    <a:cubicBezTo>
                      <a:pt x="137" y="3"/>
                      <a:pt x="118" y="0"/>
                      <a:pt x="101" y="5"/>
                    </a:cubicBezTo>
                    <a:cubicBezTo>
                      <a:pt x="41" y="24"/>
                      <a:pt x="0" y="79"/>
                      <a:pt x="0" y="142"/>
                    </a:cubicBezTo>
                    <a:cubicBezTo>
                      <a:pt x="0" y="205"/>
                      <a:pt x="41" y="260"/>
                      <a:pt x="101" y="279"/>
                    </a:cubicBezTo>
                    <a:cubicBezTo>
                      <a:pt x="106" y="281"/>
                      <a:pt x="112" y="282"/>
                      <a:pt x="118" y="282"/>
                    </a:cubicBezTo>
                    <a:cubicBezTo>
                      <a:pt x="130" y="282"/>
                      <a:pt x="142" y="278"/>
                      <a:pt x="152" y="270"/>
                    </a:cubicBezTo>
                    <a:cubicBezTo>
                      <a:pt x="167" y="260"/>
                      <a:pt x="175" y="242"/>
                      <a:pt x="175" y="224"/>
                    </a:cubicBezTo>
                    <a:cubicBezTo>
                      <a:pt x="175" y="60"/>
                      <a:pt x="175" y="60"/>
                      <a:pt x="175" y="60"/>
                    </a:cubicBezTo>
                    <a:cubicBezTo>
                      <a:pt x="175" y="42"/>
                      <a:pt x="167" y="25"/>
                      <a:pt x="152" y="14"/>
                    </a:cubicBezTo>
                    <a:close/>
                  </a:path>
                </a:pathLst>
              </a:custGeom>
              <a:solidFill>
                <a:srgbClr val="EDBA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 390">
                <a:extLst>
                  <a:ext uri="{FF2B5EF4-FFF2-40B4-BE49-F238E27FC236}">
                    <a16:creationId xmlns:a16="http://schemas.microsoft.com/office/drawing/2014/main" id="{CE901AE7-18E8-4A5F-934D-4228B7E03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" y="2184"/>
                <a:ext cx="728" cy="829"/>
              </a:xfrm>
              <a:custGeom>
                <a:avLst/>
                <a:gdLst>
                  <a:gd name="T0" fmla="*/ 9423203 w 350"/>
                  <a:gd name="T1" fmla="*/ 508426 h 400"/>
                  <a:gd name="T2" fmla="*/ 8223240 w 350"/>
                  <a:gd name="T3" fmla="*/ 76253 h 400"/>
                  <a:gd name="T4" fmla="*/ 8171320 w 350"/>
                  <a:gd name="T5" fmla="*/ 76253 h 400"/>
                  <a:gd name="T6" fmla="*/ 7856301 w 350"/>
                  <a:gd name="T7" fmla="*/ 106599 h 400"/>
                  <a:gd name="T8" fmla="*/ 5961528 w 350"/>
                  <a:gd name="T9" fmla="*/ 327525 h 400"/>
                  <a:gd name="T10" fmla="*/ 3966396 w 350"/>
                  <a:gd name="T11" fmla="*/ 327525 h 400"/>
                  <a:gd name="T12" fmla="*/ 2020770 w 350"/>
                  <a:gd name="T13" fmla="*/ 106599 h 400"/>
                  <a:gd name="T14" fmla="*/ 630284 w 350"/>
                  <a:gd name="T15" fmla="*/ 403354 h 400"/>
                  <a:gd name="T16" fmla="*/ 0 w 350"/>
                  <a:gd name="T17" fmla="*/ 1615394 h 400"/>
                  <a:gd name="T18" fmla="*/ 0 w 350"/>
                  <a:gd name="T19" fmla="*/ 6116837 h 400"/>
                  <a:gd name="T20" fmla="*/ 0 w 350"/>
                  <a:gd name="T21" fmla="*/ 6116837 h 400"/>
                  <a:gd name="T22" fmla="*/ 504839 w 350"/>
                  <a:gd name="T23" fmla="*/ 7342204 h 400"/>
                  <a:gd name="T24" fmla="*/ 3777068 w 350"/>
                  <a:gd name="T25" fmla="*/ 10362689 h 400"/>
                  <a:gd name="T26" fmla="*/ 4912363 w 350"/>
                  <a:gd name="T27" fmla="*/ 10789472 h 400"/>
                  <a:gd name="T28" fmla="*/ 4937119 w 350"/>
                  <a:gd name="T29" fmla="*/ 10789472 h 400"/>
                  <a:gd name="T30" fmla="*/ 6097824 w 350"/>
                  <a:gd name="T31" fmla="*/ 10334992 h 400"/>
                  <a:gd name="T32" fmla="*/ 9484519 w 350"/>
                  <a:gd name="T33" fmla="*/ 6989975 h 400"/>
                  <a:gd name="T34" fmla="*/ 9928283 w 350"/>
                  <a:gd name="T35" fmla="*/ 5935375 h 400"/>
                  <a:gd name="T36" fmla="*/ 9928283 w 350"/>
                  <a:gd name="T37" fmla="*/ 1615394 h 400"/>
                  <a:gd name="T38" fmla="*/ 9423203 w 350"/>
                  <a:gd name="T39" fmla="*/ 508426 h 40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50" h="400">
                    <a:moveTo>
                      <a:pt x="332" y="19"/>
                    </a:moveTo>
                    <a:cubicBezTo>
                      <a:pt x="321" y="8"/>
                      <a:pt x="306" y="2"/>
                      <a:pt x="290" y="3"/>
                    </a:cubicBezTo>
                    <a:cubicBezTo>
                      <a:pt x="288" y="3"/>
                      <a:pt x="288" y="3"/>
                      <a:pt x="288" y="3"/>
                    </a:cubicBezTo>
                    <a:cubicBezTo>
                      <a:pt x="284" y="3"/>
                      <a:pt x="281" y="3"/>
                      <a:pt x="277" y="4"/>
                    </a:cubicBezTo>
                    <a:cubicBezTo>
                      <a:pt x="255" y="9"/>
                      <a:pt x="233" y="12"/>
                      <a:pt x="210" y="12"/>
                    </a:cubicBezTo>
                    <a:cubicBezTo>
                      <a:pt x="140" y="12"/>
                      <a:pt x="140" y="12"/>
                      <a:pt x="140" y="12"/>
                    </a:cubicBezTo>
                    <a:cubicBezTo>
                      <a:pt x="117" y="12"/>
                      <a:pt x="94" y="9"/>
                      <a:pt x="71" y="4"/>
                    </a:cubicBezTo>
                    <a:cubicBezTo>
                      <a:pt x="54" y="0"/>
                      <a:pt x="36" y="4"/>
                      <a:pt x="22" y="15"/>
                    </a:cubicBezTo>
                    <a:cubicBezTo>
                      <a:pt x="8" y="26"/>
                      <a:pt x="0" y="42"/>
                      <a:pt x="0" y="60"/>
                    </a:cubicBezTo>
                    <a:cubicBezTo>
                      <a:pt x="0" y="227"/>
                      <a:pt x="0" y="227"/>
                      <a:pt x="0" y="227"/>
                    </a:cubicBezTo>
                    <a:cubicBezTo>
                      <a:pt x="0" y="227"/>
                      <a:pt x="0" y="227"/>
                      <a:pt x="0" y="227"/>
                    </a:cubicBezTo>
                    <a:cubicBezTo>
                      <a:pt x="0" y="244"/>
                      <a:pt x="6" y="260"/>
                      <a:pt x="18" y="272"/>
                    </a:cubicBezTo>
                    <a:cubicBezTo>
                      <a:pt x="133" y="384"/>
                      <a:pt x="133" y="384"/>
                      <a:pt x="133" y="384"/>
                    </a:cubicBezTo>
                    <a:cubicBezTo>
                      <a:pt x="144" y="395"/>
                      <a:pt x="158" y="400"/>
                      <a:pt x="173" y="400"/>
                    </a:cubicBezTo>
                    <a:cubicBezTo>
                      <a:pt x="174" y="400"/>
                      <a:pt x="174" y="400"/>
                      <a:pt x="174" y="400"/>
                    </a:cubicBezTo>
                    <a:cubicBezTo>
                      <a:pt x="189" y="400"/>
                      <a:pt x="204" y="394"/>
                      <a:pt x="215" y="383"/>
                    </a:cubicBezTo>
                    <a:cubicBezTo>
                      <a:pt x="334" y="259"/>
                      <a:pt x="334" y="259"/>
                      <a:pt x="334" y="259"/>
                    </a:cubicBezTo>
                    <a:cubicBezTo>
                      <a:pt x="344" y="249"/>
                      <a:pt x="350" y="234"/>
                      <a:pt x="350" y="220"/>
                    </a:cubicBezTo>
                    <a:cubicBezTo>
                      <a:pt x="350" y="60"/>
                      <a:pt x="350" y="60"/>
                      <a:pt x="350" y="60"/>
                    </a:cubicBezTo>
                    <a:cubicBezTo>
                      <a:pt x="350" y="44"/>
                      <a:pt x="343" y="29"/>
                      <a:pt x="332" y="19"/>
                    </a:cubicBezTo>
                    <a:close/>
                  </a:path>
                </a:pathLst>
              </a:custGeom>
              <a:solidFill>
                <a:srgbClr val="FBCB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 391">
                <a:extLst>
                  <a:ext uri="{FF2B5EF4-FFF2-40B4-BE49-F238E27FC236}">
                    <a16:creationId xmlns:a16="http://schemas.microsoft.com/office/drawing/2014/main" id="{36A2DF0B-BAE3-4748-BA5E-345436A7A0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" y="2184"/>
                <a:ext cx="447" cy="829"/>
              </a:xfrm>
              <a:custGeom>
                <a:avLst/>
                <a:gdLst>
                  <a:gd name="T0" fmla="*/ 5216180 w 215"/>
                  <a:gd name="T1" fmla="*/ 9902102 h 400"/>
                  <a:gd name="T2" fmla="*/ 1935728 w 215"/>
                  <a:gd name="T3" fmla="*/ 6844624 h 400"/>
                  <a:gd name="T4" fmla="*/ 1468376 w 215"/>
                  <a:gd name="T5" fmla="*/ 5663747 h 400"/>
                  <a:gd name="T6" fmla="*/ 1468376 w 215"/>
                  <a:gd name="T7" fmla="*/ 5663747 h 400"/>
                  <a:gd name="T8" fmla="*/ 1468376 w 215"/>
                  <a:gd name="T9" fmla="*/ 1130107 h 400"/>
                  <a:gd name="T10" fmla="*/ 1910351 w 215"/>
                  <a:gd name="T11" fmla="*/ 76253 h 400"/>
                  <a:gd name="T12" fmla="*/ 627713 w 215"/>
                  <a:gd name="T13" fmla="*/ 403354 h 400"/>
                  <a:gd name="T14" fmla="*/ 0 w 215"/>
                  <a:gd name="T15" fmla="*/ 1615394 h 400"/>
                  <a:gd name="T16" fmla="*/ 0 w 215"/>
                  <a:gd name="T17" fmla="*/ 6116837 h 400"/>
                  <a:gd name="T18" fmla="*/ 0 w 215"/>
                  <a:gd name="T19" fmla="*/ 6116837 h 400"/>
                  <a:gd name="T20" fmla="*/ 502438 w 215"/>
                  <a:gd name="T21" fmla="*/ 7342204 h 400"/>
                  <a:gd name="T22" fmla="*/ 3759033 w 215"/>
                  <a:gd name="T23" fmla="*/ 10362689 h 400"/>
                  <a:gd name="T24" fmla="*/ 4879082 w 215"/>
                  <a:gd name="T25" fmla="*/ 10789472 h 400"/>
                  <a:gd name="T26" fmla="*/ 4912989 w 215"/>
                  <a:gd name="T27" fmla="*/ 10789472 h 400"/>
                  <a:gd name="T28" fmla="*/ 6058282 w 215"/>
                  <a:gd name="T29" fmla="*/ 10334992 h 400"/>
                  <a:gd name="T30" fmla="*/ 6058282 w 215"/>
                  <a:gd name="T31" fmla="*/ 10305440 h 400"/>
                  <a:gd name="T32" fmla="*/ 5216180 w 215"/>
                  <a:gd name="T33" fmla="*/ 9902102 h 40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15" h="400">
                    <a:moveTo>
                      <a:pt x="185" y="367"/>
                    </a:moveTo>
                    <a:cubicBezTo>
                      <a:pt x="69" y="254"/>
                      <a:pt x="69" y="254"/>
                      <a:pt x="69" y="254"/>
                    </a:cubicBezTo>
                    <a:cubicBezTo>
                      <a:pt x="58" y="243"/>
                      <a:pt x="51" y="227"/>
                      <a:pt x="52" y="210"/>
                    </a:cubicBezTo>
                    <a:cubicBezTo>
                      <a:pt x="52" y="210"/>
                      <a:pt x="52" y="210"/>
                      <a:pt x="52" y="210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52" y="28"/>
                      <a:pt x="58" y="14"/>
                      <a:pt x="68" y="3"/>
                    </a:cubicBezTo>
                    <a:cubicBezTo>
                      <a:pt x="52" y="0"/>
                      <a:pt x="35" y="4"/>
                      <a:pt x="22" y="15"/>
                    </a:cubicBezTo>
                    <a:cubicBezTo>
                      <a:pt x="8" y="26"/>
                      <a:pt x="0" y="42"/>
                      <a:pt x="0" y="60"/>
                    </a:cubicBezTo>
                    <a:cubicBezTo>
                      <a:pt x="0" y="227"/>
                      <a:pt x="0" y="227"/>
                      <a:pt x="0" y="227"/>
                    </a:cubicBezTo>
                    <a:cubicBezTo>
                      <a:pt x="0" y="227"/>
                      <a:pt x="0" y="227"/>
                      <a:pt x="0" y="227"/>
                    </a:cubicBezTo>
                    <a:cubicBezTo>
                      <a:pt x="0" y="244"/>
                      <a:pt x="6" y="260"/>
                      <a:pt x="18" y="272"/>
                    </a:cubicBezTo>
                    <a:cubicBezTo>
                      <a:pt x="133" y="384"/>
                      <a:pt x="133" y="384"/>
                      <a:pt x="133" y="384"/>
                    </a:cubicBezTo>
                    <a:cubicBezTo>
                      <a:pt x="144" y="395"/>
                      <a:pt x="158" y="400"/>
                      <a:pt x="173" y="400"/>
                    </a:cubicBezTo>
                    <a:cubicBezTo>
                      <a:pt x="174" y="400"/>
                      <a:pt x="174" y="400"/>
                      <a:pt x="174" y="400"/>
                    </a:cubicBezTo>
                    <a:cubicBezTo>
                      <a:pt x="189" y="400"/>
                      <a:pt x="204" y="394"/>
                      <a:pt x="215" y="383"/>
                    </a:cubicBezTo>
                    <a:cubicBezTo>
                      <a:pt x="215" y="382"/>
                      <a:pt x="215" y="382"/>
                      <a:pt x="215" y="382"/>
                    </a:cubicBezTo>
                    <a:cubicBezTo>
                      <a:pt x="204" y="380"/>
                      <a:pt x="193" y="375"/>
                      <a:pt x="185" y="367"/>
                    </a:cubicBezTo>
                    <a:close/>
                  </a:path>
                </a:pathLst>
              </a:custGeom>
              <a:solidFill>
                <a:srgbClr val="EDBA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 392">
                <a:extLst>
                  <a:ext uri="{FF2B5EF4-FFF2-40B4-BE49-F238E27FC236}">
                    <a16:creationId xmlns:a16="http://schemas.microsoft.com/office/drawing/2014/main" id="{497F838B-2AC9-4D49-8A81-E0771C63F1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719"/>
                <a:ext cx="1551" cy="1678"/>
              </a:xfrm>
              <a:custGeom>
                <a:avLst/>
                <a:gdLst>
                  <a:gd name="T0" fmla="*/ 19993059 w 746"/>
                  <a:gd name="T1" fmla="*/ 4749997 h 809"/>
                  <a:gd name="T2" fmla="*/ 19418495 w 746"/>
                  <a:gd name="T3" fmla="*/ 4496144 h 809"/>
                  <a:gd name="T4" fmla="*/ 15108093 w 746"/>
                  <a:gd name="T5" fmla="*/ 709178 h 809"/>
                  <a:gd name="T6" fmla="*/ 15029966 w 746"/>
                  <a:gd name="T7" fmla="*/ 577539 h 809"/>
                  <a:gd name="T8" fmla="*/ 14213339 w 746"/>
                  <a:gd name="T9" fmla="*/ 378869 h 809"/>
                  <a:gd name="T10" fmla="*/ 14213339 w 746"/>
                  <a:gd name="T11" fmla="*/ 378869 h 809"/>
                  <a:gd name="T12" fmla="*/ 6563277 w 746"/>
                  <a:gd name="T13" fmla="*/ 4013199 h 809"/>
                  <a:gd name="T14" fmla="*/ 4025128 w 746"/>
                  <a:gd name="T15" fmla="*/ 4578731 h 809"/>
                  <a:gd name="T16" fmla="*/ 1493877 w 746"/>
                  <a:gd name="T17" fmla="*/ 4881626 h 809"/>
                  <a:gd name="T18" fmla="*/ 0 w 746"/>
                  <a:gd name="T19" fmla="*/ 6468667 h 809"/>
                  <a:gd name="T20" fmla="*/ 0 w 746"/>
                  <a:gd name="T21" fmla="*/ 12845270 h 809"/>
                  <a:gd name="T22" fmla="*/ 9537881 w 746"/>
                  <a:gd name="T23" fmla="*/ 22063871 h 809"/>
                  <a:gd name="T24" fmla="*/ 11499877 w 746"/>
                  <a:gd name="T25" fmla="*/ 22063871 h 809"/>
                  <a:gd name="T26" fmla="*/ 21037105 w 746"/>
                  <a:gd name="T27" fmla="*/ 12845270 h 809"/>
                  <a:gd name="T28" fmla="*/ 21037105 w 746"/>
                  <a:gd name="T29" fmla="*/ 6192982 h 809"/>
                  <a:gd name="T30" fmla="*/ 19993059 w 746"/>
                  <a:gd name="T31" fmla="*/ 4749997 h 80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746" h="809">
                    <a:moveTo>
                      <a:pt x="709" y="174"/>
                    </a:moveTo>
                    <a:cubicBezTo>
                      <a:pt x="702" y="171"/>
                      <a:pt x="696" y="168"/>
                      <a:pt x="689" y="165"/>
                    </a:cubicBezTo>
                    <a:cubicBezTo>
                      <a:pt x="593" y="120"/>
                      <a:pt x="552" y="61"/>
                      <a:pt x="536" y="26"/>
                    </a:cubicBezTo>
                    <a:cubicBezTo>
                      <a:pt x="535" y="25"/>
                      <a:pt x="534" y="23"/>
                      <a:pt x="533" y="21"/>
                    </a:cubicBezTo>
                    <a:cubicBezTo>
                      <a:pt x="522" y="0"/>
                      <a:pt x="504" y="14"/>
                      <a:pt x="504" y="14"/>
                    </a:cubicBezTo>
                    <a:cubicBezTo>
                      <a:pt x="504" y="14"/>
                      <a:pt x="504" y="14"/>
                      <a:pt x="504" y="14"/>
                    </a:cubicBezTo>
                    <a:cubicBezTo>
                      <a:pt x="414" y="83"/>
                      <a:pt x="315" y="123"/>
                      <a:pt x="233" y="147"/>
                    </a:cubicBezTo>
                    <a:cubicBezTo>
                      <a:pt x="201" y="156"/>
                      <a:pt x="171" y="163"/>
                      <a:pt x="143" y="168"/>
                    </a:cubicBezTo>
                    <a:cubicBezTo>
                      <a:pt x="88" y="178"/>
                      <a:pt x="53" y="179"/>
                      <a:pt x="53" y="179"/>
                    </a:cubicBezTo>
                    <a:cubicBezTo>
                      <a:pt x="23" y="182"/>
                      <a:pt x="0" y="207"/>
                      <a:pt x="0" y="237"/>
                    </a:cubicBezTo>
                    <a:cubicBezTo>
                      <a:pt x="0" y="471"/>
                      <a:pt x="0" y="471"/>
                      <a:pt x="0" y="471"/>
                    </a:cubicBezTo>
                    <a:cubicBezTo>
                      <a:pt x="0" y="658"/>
                      <a:pt x="151" y="809"/>
                      <a:pt x="338" y="809"/>
                    </a:cubicBezTo>
                    <a:cubicBezTo>
                      <a:pt x="408" y="809"/>
                      <a:pt x="408" y="809"/>
                      <a:pt x="408" y="809"/>
                    </a:cubicBezTo>
                    <a:cubicBezTo>
                      <a:pt x="595" y="809"/>
                      <a:pt x="746" y="658"/>
                      <a:pt x="746" y="471"/>
                    </a:cubicBezTo>
                    <a:cubicBezTo>
                      <a:pt x="746" y="227"/>
                      <a:pt x="746" y="227"/>
                      <a:pt x="746" y="227"/>
                    </a:cubicBezTo>
                    <a:cubicBezTo>
                      <a:pt x="746" y="203"/>
                      <a:pt x="732" y="182"/>
                      <a:pt x="709" y="174"/>
                    </a:cubicBezTo>
                    <a:close/>
                  </a:path>
                </a:pathLst>
              </a:custGeom>
              <a:solidFill>
                <a:srgbClr val="FBCB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 393">
                <a:extLst>
                  <a:ext uri="{FF2B5EF4-FFF2-40B4-BE49-F238E27FC236}">
                    <a16:creationId xmlns:a16="http://schemas.microsoft.com/office/drawing/2014/main" id="{4D0460BF-2FFC-4BF8-A403-DB038D4C1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719"/>
                <a:ext cx="1125" cy="1678"/>
              </a:xfrm>
              <a:custGeom>
                <a:avLst/>
                <a:gdLst>
                  <a:gd name="T0" fmla="*/ 1942746 w 541"/>
                  <a:gd name="T1" fmla="*/ 12845270 h 809"/>
                  <a:gd name="T2" fmla="*/ 1942746 w 541"/>
                  <a:gd name="T3" fmla="*/ 6468667 h 809"/>
                  <a:gd name="T4" fmla="*/ 3451575 w 541"/>
                  <a:gd name="T5" fmla="*/ 4881626 h 809"/>
                  <a:gd name="T6" fmla="*/ 5996231 w 541"/>
                  <a:gd name="T7" fmla="*/ 4578731 h 809"/>
                  <a:gd name="T8" fmla="*/ 8539996 w 541"/>
                  <a:gd name="T9" fmla="*/ 4013199 h 809"/>
                  <a:gd name="T10" fmla="*/ 15294044 w 541"/>
                  <a:gd name="T11" fmla="*/ 990302 h 809"/>
                  <a:gd name="T12" fmla="*/ 15160664 w 541"/>
                  <a:gd name="T13" fmla="*/ 709178 h 809"/>
                  <a:gd name="T14" fmla="*/ 15064228 w 541"/>
                  <a:gd name="T15" fmla="*/ 577539 h 809"/>
                  <a:gd name="T16" fmla="*/ 14245996 w 541"/>
                  <a:gd name="T17" fmla="*/ 378869 h 809"/>
                  <a:gd name="T18" fmla="*/ 14245996 w 541"/>
                  <a:gd name="T19" fmla="*/ 378869 h 809"/>
                  <a:gd name="T20" fmla="*/ 6597025 w 541"/>
                  <a:gd name="T21" fmla="*/ 4013199 h 809"/>
                  <a:gd name="T22" fmla="*/ 4039906 w 541"/>
                  <a:gd name="T23" fmla="*/ 4578731 h 809"/>
                  <a:gd name="T24" fmla="*/ 1497202 w 541"/>
                  <a:gd name="T25" fmla="*/ 4881626 h 809"/>
                  <a:gd name="T26" fmla="*/ 0 w 541"/>
                  <a:gd name="T27" fmla="*/ 6468667 h 809"/>
                  <a:gd name="T28" fmla="*/ 0 w 541"/>
                  <a:gd name="T29" fmla="*/ 12845270 h 809"/>
                  <a:gd name="T30" fmla="*/ 9558580 w 541"/>
                  <a:gd name="T31" fmla="*/ 22063871 h 809"/>
                  <a:gd name="T32" fmla="*/ 11502035 w 541"/>
                  <a:gd name="T33" fmla="*/ 22063871 h 809"/>
                  <a:gd name="T34" fmla="*/ 1942746 w 541"/>
                  <a:gd name="T35" fmla="*/ 12845270 h 80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41" h="809">
                    <a:moveTo>
                      <a:pt x="69" y="471"/>
                    </a:moveTo>
                    <a:cubicBezTo>
                      <a:pt x="69" y="237"/>
                      <a:pt x="69" y="237"/>
                      <a:pt x="69" y="237"/>
                    </a:cubicBezTo>
                    <a:cubicBezTo>
                      <a:pt x="69" y="207"/>
                      <a:pt x="92" y="182"/>
                      <a:pt x="122" y="179"/>
                    </a:cubicBezTo>
                    <a:cubicBezTo>
                      <a:pt x="122" y="179"/>
                      <a:pt x="157" y="178"/>
                      <a:pt x="212" y="168"/>
                    </a:cubicBezTo>
                    <a:cubicBezTo>
                      <a:pt x="240" y="163"/>
                      <a:pt x="270" y="156"/>
                      <a:pt x="302" y="147"/>
                    </a:cubicBezTo>
                    <a:cubicBezTo>
                      <a:pt x="375" y="126"/>
                      <a:pt x="460" y="92"/>
                      <a:pt x="541" y="36"/>
                    </a:cubicBezTo>
                    <a:cubicBezTo>
                      <a:pt x="540" y="33"/>
                      <a:pt x="538" y="29"/>
                      <a:pt x="536" y="26"/>
                    </a:cubicBezTo>
                    <a:cubicBezTo>
                      <a:pt x="535" y="25"/>
                      <a:pt x="534" y="23"/>
                      <a:pt x="533" y="21"/>
                    </a:cubicBezTo>
                    <a:cubicBezTo>
                      <a:pt x="522" y="0"/>
                      <a:pt x="504" y="14"/>
                      <a:pt x="504" y="14"/>
                    </a:cubicBezTo>
                    <a:cubicBezTo>
                      <a:pt x="504" y="14"/>
                      <a:pt x="504" y="14"/>
                      <a:pt x="504" y="14"/>
                    </a:cubicBezTo>
                    <a:cubicBezTo>
                      <a:pt x="414" y="83"/>
                      <a:pt x="315" y="123"/>
                      <a:pt x="233" y="147"/>
                    </a:cubicBezTo>
                    <a:cubicBezTo>
                      <a:pt x="201" y="156"/>
                      <a:pt x="171" y="163"/>
                      <a:pt x="143" y="168"/>
                    </a:cubicBezTo>
                    <a:cubicBezTo>
                      <a:pt x="88" y="178"/>
                      <a:pt x="53" y="179"/>
                      <a:pt x="53" y="179"/>
                    </a:cubicBezTo>
                    <a:cubicBezTo>
                      <a:pt x="23" y="182"/>
                      <a:pt x="0" y="207"/>
                      <a:pt x="0" y="237"/>
                    </a:cubicBezTo>
                    <a:cubicBezTo>
                      <a:pt x="0" y="471"/>
                      <a:pt x="0" y="471"/>
                      <a:pt x="0" y="471"/>
                    </a:cubicBezTo>
                    <a:cubicBezTo>
                      <a:pt x="0" y="658"/>
                      <a:pt x="151" y="809"/>
                      <a:pt x="338" y="809"/>
                    </a:cubicBezTo>
                    <a:cubicBezTo>
                      <a:pt x="407" y="809"/>
                      <a:pt x="407" y="809"/>
                      <a:pt x="407" y="809"/>
                    </a:cubicBezTo>
                    <a:cubicBezTo>
                      <a:pt x="220" y="809"/>
                      <a:pt x="69" y="658"/>
                      <a:pt x="69" y="471"/>
                    </a:cubicBezTo>
                    <a:close/>
                  </a:path>
                </a:pathLst>
              </a:custGeom>
              <a:solidFill>
                <a:srgbClr val="EDBA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 394">
                <a:extLst>
                  <a:ext uri="{FF2B5EF4-FFF2-40B4-BE49-F238E27FC236}">
                    <a16:creationId xmlns:a16="http://schemas.microsoft.com/office/drawing/2014/main" id="{7834053F-10D4-4C98-A3F9-C1751BB054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98" y="2684"/>
                <a:ext cx="1320" cy="1487"/>
              </a:xfrm>
              <a:custGeom>
                <a:avLst/>
                <a:gdLst>
                  <a:gd name="T0" fmla="*/ 2110528 w 635"/>
                  <a:gd name="T1" fmla="*/ 19527087 h 717"/>
                  <a:gd name="T2" fmla="*/ 17864159 w 635"/>
                  <a:gd name="T3" fmla="*/ 19527087 h 717"/>
                  <a:gd name="T4" fmla="*/ 12207940 w 635"/>
                  <a:gd name="T5" fmla="*/ 0 h 717"/>
                  <a:gd name="T6" fmla="*/ 6386680 w 635"/>
                  <a:gd name="T7" fmla="*/ 2362758 h 717"/>
                  <a:gd name="T8" fmla="*/ 6386680 w 635"/>
                  <a:gd name="T9" fmla="*/ 2362758 h 717"/>
                  <a:gd name="T10" fmla="*/ 0 w 635"/>
                  <a:gd name="T11" fmla="*/ 11896805 h 717"/>
                  <a:gd name="T12" fmla="*/ 0 w 635"/>
                  <a:gd name="T13" fmla="*/ 17520413 h 717"/>
                  <a:gd name="T14" fmla="*/ 2110528 w 635"/>
                  <a:gd name="T15" fmla="*/ 19527087 h 71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35" h="717">
                    <a:moveTo>
                      <a:pt x="75" y="717"/>
                    </a:moveTo>
                    <a:cubicBezTo>
                      <a:pt x="635" y="717"/>
                      <a:pt x="635" y="717"/>
                      <a:pt x="635" y="717"/>
                    </a:cubicBezTo>
                    <a:cubicBezTo>
                      <a:pt x="434" y="0"/>
                      <a:pt x="434" y="0"/>
                      <a:pt x="434" y="0"/>
                    </a:cubicBezTo>
                    <a:cubicBezTo>
                      <a:pt x="227" y="87"/>
                      <a:pt x="227" y="87"/>
                      <a:pt x="227" y="87"/>
                    </a:cubicBezTo>
                    <a:cubicBezTo>
                      <a:pt x="227" y="87"/>
                      <a:pt x="227" y="87"/>
                      <a:pt x="227" y="87"/>
                    </a:cubicBezTo>
                    <a:cubicBezTo>
                      <a:pt x="143" y="116"/>
                      <a:pt x="0" y="223"/>
                      <a:pt x="0" y="437"/>
                    </a:cubicBezTo>
                    <a:cubicBezTo>
                      <a:pt x="0" y="643"/>
                      <a:pt x="0" y="643"/>
                      <a:pt x="0" y="643"/>
                    </a:cubicBezTo>
                    <a:cubicBezTo>
                      <a:pt x="1" y="665"/>
                      <a:pt x="11" y="717"/>
                      <a:pt x="75" y="717"/>
                    </a:cubicBezTo>
                    <a:close/>
                  </a:path>
                </a:pathLst>
              </a:custGeom>
              <a:solidFill>
                <a:srgbClr val="324A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 395">
                <a:extLst>
                  <a:ext uri="{FF2B5EF4-FFF2-40B4-BE49-F238E27FC236}">
                    <a16:creationId xmlns:a16="http://schemas.microsoft.com/office/drawing/2014/main" id="{C8D21C9A-A868-4DC6-8399-243DDDD1DF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2" y="2692"/>
                <a:ext cx="1301" cy="1479"/>
              </a:xfrm>
              <a:custGeom>
                <a:avLst/>
                <a:gdLst>
                  <a:gd name="T0" fmla="*/ 17557766 w 626"/>
                  <a:gd name="T1" fmla="*/ 17509101 h 713"/>
                  <a:gd name="T2" fmla="*/ 17557766 w 626"/>
                  <a:gd name="T3" fmla="*/ 11822246 h 713"/>
                  <a:gd name="T4" fmla="*/ 11187569 w 626"/>
                  <a:gd name="T5" fmla="*/ 2266971 h 713"/>
                  <a:gd name="T6" fmla="*/ 5618057 w 626"/>
                  <a:gd name="T7" fmla="*/ 0 h 713"/>
                  <a:gd name="T8" fmla="*/ 0 w 626"/>
                  <a:gd name="T9" fmla="*/ 19470819 h 713"/>
                  <a:gd name="T10" fmla="*/ 15480383 w 626"/>
                  <a:gd name="T11" fmla="*/ 19470819 h 713"/>
                  <a:gd name="T12" fmla="*/ 17557766 w 626"/>
                  <a:gd name="T13" fmla="*/ 17509101 h 7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26" h="713">
                    <a:moveTo>
                      <a:pt x="626" y="641"/>
                    </a:moveTo>
                    <a:cubicBezTo>
                      <a:pt x="626" y="433"/>
                      <a:pt x="626" y="433"/>
                      <a:pt x="626" y="433"/>
                    </a:cubicBezTo>
                    <a:cubicBezTo>
                      <a:pt x="626" y="217"/>
                      <a:pt x="478" y="109"/>
                      <a:pt x="399" y="83"/>
                    </a:cubicBezTo>
                    <a:cubicBezTo>
                      <a:pt x="200" y="0"/>
                      <a:pt x="200" y="0"/>
                      <a:pt x="200" y="0"/>
                    </a:cubicBezTo>
                    <a:cubicBezTo>
                      <a:pt x="0" y="713"/>
                      <a:pt x="0" y="713"/>
                      <a:pt x="0" y="713"/>
                    </a:cubicBezTo>
                    <a:cubicBezTo>
                      <a:pt x="552" y="713"/>
                      <a:pt x="552" y="713"/>
                      <a:pt x="552" y="713"/>
                    </a:cubicBezTo>
                    <a:cubicBezTo>
                      <a:pt x="613" y="713"/>
                      <a:pt x="624" y="665"/>
                      <a:pt x="626" y="641"/>
                    </a:cubicBezTo>
                    <a:close/>
                  </a:path>
                </a:pathLst>
              </a:custGeom>
              <a:solidFill>
                <a:srgbClr val="324A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 396">
                <a:extLst>
                  <a:ext uri="{FF2B5EF4-FFF2-40B4-BE49-F238E27FC236}">
                    <a16:creationId xmlns:a16="http://schemas.microsoft.com/office/drawing/2014/main" id="{AC642893-298A-46D2-A0B8-118C995C46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98" y="2684"/>
                <a:ext cx="921" cy="1487"/>
              </a:xfrm>
              <a:custGeom>
                <a:avLst/>
                <a:gdLst>
                  <a:gd name="T0" fmla="*/ 12224934 w 443"/>
                  <a:gd name="T1" fmla="*/ 0 h 717"/>
                  <a:gd name="T2" fmla="*/ 6397811 w 443"/>
                  <a:gd name="T3" fmla="*/ 2362758 h 717"/>
                  <a:gd name="T4" fmla="*/ 6397811 w 443"/>
                  <a:gd name="T5" fmla="*/ 2362758 h 717"/>
                  <a:gd name="T6" fmla="*/ 0 w 443"/>
                  <a:gd name="T7" fmla="*/ 11896805 h 717"/>
                  <a:gd name="T8" fmla="*/ 0 w 443"/>
                  <a:gd name="T9" fmla="*/ 17520413 h 717"/>
                  <a:gd name="T10" fmla="*/ 2113585 w 443"/>
                  <a:gd name="T11" fmla="*/ 19527087 h 717"/>
                  <a:gd name="T12" fmla="*/ 2374261 w 443"/>
                  <a:gd name="T13" fmla="*/ 19527087 h 717"/>
                  <a:gd name="T14" fmla="*/ 2374261 w 443"/>
                  <a:gd name="T15" fmla="*/ 11896805 h 717"/>
                  <a:gd name="T16" fmla="*/ 8731425 w 443"/>
                  <a:gd name="T17" fmla="*/ 2362758 h 717"/>
                  <a:gd name="T18" fmla="*/ 8731425 w 443"/>
                  <a:gd name="T19" fmla="*/ 2362758 h 717"/>
                  <a:gd name="T20" fmla="*/ 12486477 w 443"/>
                  <a:gd name="T21" fmla="*/ 867178 h 717"/>
                  <a:gd name="T22" fmla="*/ 12224934 w 443"/>
                  <a:gd name="T23" fmla="*/ 0 h 71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43" h="717">
                    <a:moveTo>
                      <a:pt x="434" y="0"/>
                    </a:moveTo>
                    <a:cubicBezTo>
                      <a:pt x="227" y="87"/>
                      <a:pt x="227" y="87"/>
                      <a:pt x="227" y="87"/>
                    </a:cubicBezTo>
                    <a:cubicBezTo>
                      <a:pt x="227" y="87"/>
                      <a:pt x="227" y="87"/>
                      <a:pt x="227" y="87"/>
                    </a:cubicBezTo>
                    <a:cubicBezTo>
                      <a:pt x="143" y="116"/>
                      <a:pt x="0" y="223"/>
                      <a:pt x="0" y="437"/>
                    </a:cubicBezTo>
                    <a:cubicBezTo>
                      <a:pt x="0" y="643"/>
                      <a:pt x="0" y="643"/>
                      <a:pt x="0" y="643"/>
                    </a:cubicBezTo>
                    <a:cubicBezTo>
                      <a:pt x="1" y="665"/>
                      <a:pt x="11" y="717"/>
                      <a:pt x="75" y="717"/>
                    </a:cubicBezTo>
                    <a:cubicBezTo>
                      <a:pt x="84" y="717"/>
                      <a:pt x="84" y="717"/>
                      <a:pt x="84" y="717"/>
                    </a:cubicBezTo>
                    <a:cubicBezTo>
                      <a:pt x="84" y="437"/>
                      <a:pt x="84" y="437"/>
                      <a:pt x="84" y="437"/>
                    </a:cubicBezTo>
                    <a:cubicBezTo>
                      <a:pt x="84" y="223"/>
                      <a:pt x="226" y="116"/>
                      <a:pt x="310" y="87"/>
                    </a:cubicBezTo>
                    <a:cubicBezTo>
                      <a:pt x="310" y="87"/>
                      <a:pt x="310" y="87"/>
                      <a:pt x="310" y="87"/>
                    </a:cubicBezTo>
                    <a:cubicBezTo>
                      <a:pt x="443" y="32"/>
                      <a:pt x="443" y="32"/>
                      <a:pt x="443" y="32"/>
                    </a:cubicBez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283D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 397">
                <a:extLst>
                  <a:ext uri="{FF2B5EF4-FFF2-40B4-BE49-F238E27FC236}">
                    <a16:creationId xmlns:a16="http://schemas.microsoft.com/office/drawing/2014/main" id="{25A91B1E-A7A7-403D-9385-BCD67B83EC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1" y="3511"/>
                <a:ext cx="136" cy="660"/>
              </a:xfrm>
              <a:custGeom>
                <a:avLst/>
                <a:gdLst>
                  <a:gd name="T0" fmla="*/ 2005010 w 65"/>
                  <a:gd name="T1" fmla="*/ 8751260 h 318"/>
                  <a:gd name="T2" fmla="*/ 2005010 w 65"/>
                  <a:gd name="T3" fmla="*/ 873043 h 318"/>
                  <a:gd name="T4" fmla="*/ 1013091 w 65"/>
                  <a:gd name="T5" fmla="*/ 0 h 318"/>
                  <a:gd name="T6" fmla="*/ 0 w 65"/>
                  <a:gd name="T7" fmla="*/ 873043 h 318"/>
                  <a:gd name="T8" fmla="*/ 0 w 65"/>
                  <a:gd name="T9" fmla="*/ 8751260 h 318"/>
                  <a:gd name="T10" fmla="*/ 2005010 w 65"/>
                  <a:gd name="T11" fmla="*/ 8751260 h 3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5" h="318">
                    <a:moveTo>
                      <a:pt x="65" y="318"/>
                    </a:moveTo>
                    <a:cubicBezTo>
                      <a:pt x="65" y="32"/>
                      <a:pt x="65" y="32"/>
                      <a:pt x="65" y="32"/>
                    </a:cubicBezTo>
                    <a:cubicBezTo>
                      <a:pt x="65" y="14"/>
                      <a:pt x="51" y="0"/>
                      <a:pt x="33" y="0"/>
                    </a:cubicBezTo>
                    <a:cubicBezTo>
                      <a:pt x="15" y="0"/>
                      <a:pt x="0" y="14"/>
                      <a:pt x="0" y="32"/>
                    </a:cubicBezTo>
                    <a:cubicBezTo>
                      <a:pt x="0" y="318"/>
                      <a:pt x="0" y="318"/>
                      <a:pt x="0" y="318"/>
                    </a:cubicBezTo>
                    <a:lnTo>
                      <a:pt x="65" y="318"/>
                    </a:lnTo>
                    <a:close/>
                  </a:path>
                </a:pathLst>
              </a:custGeom>
              <a:solidFill>
                <a:srgbClr val="283D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 398">
                <a:extLst>
                  <a:ext uri="{FF2B5EF4-FFF2-40B4-BE49-F238E27FC236}">
                    <a16:creationId xmlns:a16="http://schemas.microsoft.com/office/drawing/2014/main" id="{AA053C99-6795-4A3F-A3B5-E31217D615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" y="3511"/>
                <a:ext cx="135" cy="660"/>
              </a:xfrm>
              <a:custGeom>
                <a:avLst/>
                <a:gdLst>
                  <a:gd name="T0" fmla="*/ 1805529 w 65"/>
                  <a:gd name="T1" fmla="*/ 8751260 h 318"/>
                  <a:gd name="T2" fmla="*/ 1805529 w 65"/>
                  <a:gd name="T3" fmla="*/ 873043 h 318"/>
                  <a:gd name="T4" fmla="*/ 884678 w 65"/>
                  <a:gd name="T5" fmla="*/ 0 h 318"/>
                  <a:gd name="T6" fmla="*/ 0 w 65"/>
                  <a:gd name="T7" fmla="*/ 873043 h 318"/>
                  <a:gd name="T8" fmla="*/ 0 w 65"/>
                  <a:gd name="T9" fmla="*/ 8751260 h 318"/>
                  <a:gd name="T10" fmla="*/ 1805529 w 65"/>
                  <a:gd name="T11" fmla="*/ 8751260 h 3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5" h="318">
                    <a:moveTo>
                      <a:pt x="65" y="318"/>
                    </a:moveTo>
                    <a:cubicBezTo>
                      <a:pt x="65" y="32"/>
                      <a:pt x="65" y="32"/>
                      <a:pt x="65" y="32"/>
                    </a:cubicBezTo>
                    <a:cubicBezTo>
                      <a:pt x="65" y="14"/>
                      <a:pt x="50" y="0"/>
                      <a:pt x="32" y="0"/>
                    </a:cubicBezTo>
                    <a:cubicBezTo>
                      <a:pt x="14" y="0"/>
                      <a:pt x="0" y="14"/>
                      <a:pt x="0" y="32"/>
                    </a:cubicBezTo>
                    <a:cubicBezTo>
                      <a:pt x="0" y="318"/>
                      <a:pt x="0" y="318"/>
                      <a:pt x="0" y="318"/>
                    </a:cubicBezTo>
                    <a:lnTo>
                      <a:pt x="65" y="318"/>
                    </a:lnTo>
                    <a:close/>
                  </a:path>
                </a:pathLst>
              </a:custGeom>
              <a:solidFill>
                <a:srgbClr val="283D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 399">
                <a:extLst>
                  <a:ext uri="{FF2B5EF4-FFF2-40B4-BE49-F238E27FC236}">
                    <a16:creationId xmlns:a16="http://schemas.microsoft.com/office/drawing/2014/main" id="{BC065F2B-5085-4217-B9F1-F60936FB5C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4" y="1534"/>
                <a:ext cx="206" cy="309"/>
              </a:xfrm>
              <a:custGeom>
                <a:avLst/>
                <a:gdLst>
                  <a:gd name="T0" fmla="*/ 2194826 w 99"/>
                  <a:gd name="T1" fmla="*/ 2886815 h 149"/>
                  <a:gd name="T2" fmla="*/ 2827023 w 99"/>
                  <a:gd name="T3" fmla="*/ 3447573 h 149"/>
                  <a:gd name="T4" fmla="*/ 2194826 w 99"/>
                  <a:gd name="T5" fmla="*/ 4054831 h 149"/>
                  <a:gd name="T6" fmla="*/ 633379 w 99"/>
                  <a:gd name="T7" fmla="*/ 4054831 h 149"/>
                  <a:gd name="T8" fmla="*/ 0 w 99"/>
                  <a:gd name="T9" fmla="*/ 3447573 h 149"/>
                  <a:gd name="T10" fmla="*/ 0 w 99"/>
                  <a:gd name="T11" fmla="*/ 601766 h 149"/>
                  <a:gd name="T12" fmla="*/ 633379 w 99"/>
                  <a:gd name="T13" fmla="*/ 0 h 149"/>
                  <a:gd name="T14" fmla="*/ 1219087 w 99"/>
                  <a:gd name="T15" fmla="*/ 601766 h 149"/>
                  <a:gd name="T16" fmla="*/ 1219087 w 99"/>
                  <a:gd name="T17" fmla="*/ 2886815 h 149"/>
                  <a:gd name="T18" fmla="*/ 2194826 w 99"/>
                  <a:gd name="T19" fmla="*/ 2886815 h 14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9" h="149">
                    <a:moveTo>
                      <a:pt x="77" y="106"/>
                    </a:moveTo>
                    <a:cubicBezTo>
                      <a:pt x="89" y="106"/>
                      <a:pt x="99" y="115"/>
                      <a:pt x="99" y="127"/>
                    </a:cubicBezTo>
                    <a:cubicBezTo>
                      <a:pt x="99" y="139"/>
                      <a:pt x="89" y="149"/>
                      <a:pt x="77" y="149"/>
                    </a:cubicBezTo>
                    <a:cubicBezTo>
                      <a:pt x="22" y="149"/>
                      <a:pt x="22" y="149"/>
                      <a:pt x="22" y="149"/>
                    </a:cubicBezTo>
                    <a:cubicBezTo>
                      <a:pt x="10" y="149"/>
                      <a:pt x="0" y="139"/>
                      <a:pt x="0" y="127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0"/>
                      <a:pt x="10" y="0"/>
                      <a:pt x="22" y="0"/>
                    </a:cubicBezTo>
                    <a:cubicBezTo>
                      <a:pt x="34" y="0"/>
                      <a:pt x="43" y="10"/>
                      <a:pt x="43" y="22"/>
                    </a:cubicBezTo>
                    <a:cubicBezTo>
                      <a:pt x="43" y="106"/>
                      <a:pt x="43" y="106"/>
                      <a:pt x="43" y="106"/>
                    </a:cubicBezTo>
                    <a:lnTo>
                      <a:pt x="77" y="106"/>
                    </a:lnTo>
                    <a:close/>
                  </a:path>
                </a:pathLst>
              </a:custGeom>
              <a:solidFill>
                <a:srgbClr val="EDBA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80">
              <a:extLst>
                <a:ext uri="{FF2B5EF4-FFF2-40B4-BE49-F238E27FC236}">
                  <a16:creationId xmlns:a16="http://schemas.microsoft.com/office/drawing/2014/main" id="{DBB96FB7-6FC3-454E-BFAC-C99E400FE18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31447" y="4277629"/>
              <a:ext cx="467956" cy="656003"/>
              <a:chOff x="-498" y="-78"/>
              <a:chExt cx="3031" cy="4249"/>
            </a:xfrm>
          </p:grpSpPr>
          <p:sp>
            <p:nvSpPr>
              <p:cNvPr id="53" name="Freeform 381">
                <a:extLst>
                  <a:ext uri="{FF2B5EF4-FFF2-40B4-BE49-F238E27FC236}">
                    <a16:creationId xmlns:a16="http://schemas.microsoft.com/office/drawing/2014/main" id="{D6E9A2FD-3B46-4377-A5E5-53274FD8F0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" y="2959"/>
                <a:ext cx="551" cy="438"/>
              </a:xfrm>
              <a:custGeom>
                <a:avLst/>
                <a:gdLst>
                  <a:gd name="T0" fmla="*/ 462 w 551"/>
                  <a:gd name="T1" fmla="*/ 438 h 438"/>
                  <a:gd name="T2" fmla="*/ 551 w 551"/>
                  <a:gd name="T3" fmla="*/ 202 h 438"/>
                  <a:gd name="T4" fmla="*/ 277 w 551"/>
                  <a:gd name="T5" fmla="*/ 0 h 438"/>
                  <a:gd name="T6" fmla="*/ 0 w 551"/>
                  <a:gd name="T7" fmla="*/ 202 h 438"/>
                  <a:gd name="T8" fmla="*/ 100 w 551"/>
                  <a:gd name="T9" fmla="*/ 438 h 438"/>
                  <a:gd name="T10" fmla="*/ 462 w 551"/>
                  <a:gd name="T11" fmla="*/ 438 h 4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1" h="438">
                    <a:moveTo>
                      <a:pt x="462" y="438"/>
                    </a:moveTo>
                    <a:lnTo>
                      <a:pt x="551" y="202"/>
                    </a:lnTo>
                    <a:lnTo>
                      <a:pt x="277" y="0"/>
                    </a:lnTo>
                    <a:lnTo>
                      <a:pt x="0" y="202"/>
                    </a:lnTo>
                    <a:lnTo>
                      <a:pt x="100" y="438"/>
                    </a:lnTo>
                    <a:lnTo>
                      <a:pt x="462" y="438"/>
                    </a:lnTo>
                    <a:close/>
                  </a:path>
                </a:pathLst>
              </a:custGeom>
              <a:solidFill>
                <a:srgbClr val="EF4C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 382">
                <a:extLst>
                  <a:ext uri="{FF2B5EF4-FFF2-40B4-BE49-F238E27FC236}">
                    <a16:creationId xmlns:a16="http://schemas.microsoft.com/office/drawing/2014/main" id="{4A521585-9092-47F9-9F5B-EEAAC50E4C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3397"/>
                <a:ext cx="599" cy="774"/>
              </a:xfrm>
              <a:custGeom>
                <a:avLst/>
                <a:gdLst>
                  <a:gd name="T0" fmla="*/ 119 w 599"/>
                  <a:gd name="T1" fmla="*/ 0 h 774"/>
                  <a:gd name="T2" fmla="*/ 125 w 599"/>
                  <a:gd name="T3" fmla="*/ 13 h 774"/>
                  <a:gd name="T4" fmla="*/ 0 w 599"/>
                  <a:gd name="T5" fmla="*/ 774 h 774"/>
                  <a:gd name="T6" fmla="*/ 599 w 599"/>
                  <a:gd name="T7" fmla="*/ 774 h 774"/>
                  <a:gd name="T8" fmla="*/ 477 w 599"/>
                  <a:gd name="T9" fmla="*/ 13 h 774"/>
                  <a:gd name="T10" fmla="*/ 481 w 599"/>
                  <a:gd name="T11" fmla="*/ 0 h 774"/>
                  <a:gd name="T12" fmla="*/ 119 w 599"/>
                  <a:gd name="T13" fmla="*/ 0 h 7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99" h="774">
                    <a:moveTo>
                      <a:pt x="119" y="0"/>
                    </a:moveTo>
                    <a:lnTo>
                      <a:pt x="125" y="13"/>
                    </a:lnTo>
                    <a:lnTo>
                      <a:pt x="0" y="774"/>
                    </a:lnTo>
                    <a:lnTo>
                      <a:pt x="599" y="774"/>
                    </a:lnTo>
                    <a:lnTo>
                      <a:pt x="477" y="13"/>
                    </a:lnTo>
                    <a:lnTo>
                      <a:pt x="481" y="0"/>
                    </a:lnTo>
                    <a:lnTo>
                      <a:pt x="119" y="0"/>
                    </a:lnTo>
                    <a:close/>
                  </a:path>
                </a:pathLst>
              </a:custGeom>
              <a:solidFill>
                <a:srgbClr val="DD3E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 383">
                <a:extLst>
                  <a:ext uri="{FF2B5EF4-FFF2-40B4-BE49-F238E27FC236}">
                    <a16:creationId xmlns:a16="http://schemas.microsoft.com/office/drawing/2014/main" id="{2452FC42-3E0D-4FC4-881C-46FEE22172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" y="2750"/>
                <a:ext cx="505" cy="1421"/>
              </a:xfrm>
              <a:custGeom>
                <a:avLst/>
                <a:gdLst>
                  <a:gd name="T0" fmla="*/ 380 w 505"/>
                  <a:gd name="T1" fmla="*/ 1421 h 1421"/>
                  <a:gd name="T2" fmla="*/ 505 w 505"/>
                  <a:gd name="T3" fmla="*/ 651 h 1421"/>
                  <a:gd name="T4" fmla="*/ 385 w 505"/>
                  <a:gd name="T5" fmla="*/ 365 h 1421"/>
                  <a:gd name="T6" fmla="*/ 0 w 505"/>
                  <a:gd name="T7" fmla="*/ 0 h 1421"/>
                  <a:gd name="T8" fmla="*/ 75 w 505"/>
                  <a:gd name="T9" fmla="*/ 548 h 1421"/>
                  <a:gd name="T10" fmla="*/ 320 w 505"/>
                  <a:gd name="T11" fmla="*/ 1421 h 1421"/>
                  <a:gd name="T12" fmla="*/ 380 w 505"/>
                  <a:gd name="T13" fmla="*/ 1421 h 14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05" h="1421">
                    <a:moveTo>
                      <a:pt x="380" y="1421"/>
                    </a:moveTo>
                    <a:lnTo>
                      <a:pt x="505" y="651"/>
                    </a:lnTo>
                    <a:lnTo>
                      <a:pt x="385" y="365"/>
                    </a:lnTo>
                    <a:lnTo>
                      <a:pt x="0" y="0"/>
                    </a:lnTo>
                    <a:lnTo>
                      <a:pt x="75" y="548"/>
                    </a:lnTo>
                    <a:lnTo>
                      <a:pt x="320" y="1421"/>
                    </a:lnTo>
                    <a:lnTo>
                      <a:pt x="380" y="1421"/>
                    </a:lnTo>
                    <a:close/>
                  </a:path>
                </a:pathLst>
              </a:custGeom>
              <a:solidFill>
                <a:srgbClr val="D2D2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 384">
                <a:extLst>
                  <a:ext uri="{FF2B5EF4-FFF2-40B4-BE49-F238E27FC236}">
                    <a16:creationId xmlns:a16="http://schemas.microsoft.com/office/drawing/2014/main" id="{9FC9AD3C-B89A-497A-B617-6310B100FC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4" y="2740"/>
                <a:ext cx="509" cy="1431"/>
              </a:xfrm>
              <a:custGeom>
                <a:avLst/>
                <a:gdLst>
                  <a:gd name="T0" fmla="*/ 187 w 509"/>
                  <a:gd name="T1" fmla="*/ 1431 h 1431"/>
                  <a:gd name="T2" fmla="*/ 434 w 509"/>
                  <a:gd name="T3" fmla="*/ 547 h 1431"/>
                  <a:gd name="T4" fmla="*/ 509 w 509"/>
                  <a:gd name="T5" fmla="*/ 0 h 1431"/>
                  <a:gd name="T6" fmla="*/ 108 w 509"/>
                  <a:gd name="T7" fmla="*/ 373 h 1431"/>
                  <a:gd name="T8" fmla="*/ 0 w 509"/>
                  <a:gd name="T9" fmla="*/ 661 h 1431"/>
                  <a:gd name="T10" fmla="*/ 124 w 509"/>
                  <a:gd name="T11" fmla="*/ 1431 h 1431"/>
                  <a:gd name="T12" fmla="*/ 187 w 509"/>
                  <a:gd name="T13" fmla="*/ 1431 h 14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09" h="1431">
                    <a:moveTo>
                      <a:pt x="187" y="1431"/>
                    </a:moveTo>
                    <a:lnTo>
                      <a:pt x="434" y="547"/>
                    </a:lnTo>
                    <a:lnTo>
                      <a:pt x="509" y="0"/>
                    </a:lnTo>
                    <a:lnTo>
                      <a:pt x="108" y="373"/>
                    </a:lnTo>
                    <a:lnTo>
                      <a:pt x="0" y="661"/>
                    </a:lnTo>
                    <a:lnTo>
                      <a:pt x="124" y="1431"/>
                    </a:lnTo>
                    <a:lnTo>
                      <a:pt x="187" y="1431"/>
                    </a:lnTo>
                    <a:close/>
                  </a:path>
                </a:pathLst>
              </a:custGeom>
              <a:solidFill>
                <a:srgbClr val="E4E4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 385">
                <a:extLst>
                  <a:ext uri="{FF2B5EF4-FFF2-40B4-BE49-F238E27FC236}">
                    <a16:creationId xmlns:a16="http://schemas.microsoft.com/office/drawing/2014/main" id="{02697794-7DFA-4280-A10E-A40AB17EDB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" y="2491"/>
                <a:ext cx="1387" cy="846"/>
              </a:xfrm>
              <a:custGeom>
                <a:avLst/>
                <a:gdLst>
                  <a:gd name="T0" fmla="*/ 13434029 w 667"/>
                  <a:gd name="T1" fmla="*/ 10191080 h 408"/>
                  <a:gd name="T2" fmla="*/ 15400668 w 667"/>
                  <a:gd name="T3" fmla="*/ 9916026 h 408"/>
                  <a:gd name="T4" fmla="*/ 18854350 w 667"/>
                  <a:gd name="T5" fmla="*/ 3119310 h 408"/>
                  <a:gd name="T6" fmla="*/ 14419971 w 667"/>
                  <a:gd name="T7" fmla="*/ 304071 h 408"/>
                  <a:gd name="T8" fmla="*/ 13376721 w 667"/>
                  <a:gd name="T9" fmla="*/ 2122850 h 408"/>
                  <a:gd name="T10" fmla="*/ 9471763 w 667"/>
                  <a:gd name="T11" fmla="*/ 6001723 h 408"/>
                  <a:gd name="T12" fmla="*/ 5655533 w 667"/>
                  <a:gd name="T13" fmla="*/ 2452303 h 408"/>
                  <a:gd name="T14" fmla="*/ 4922817 w 667"/>
                  <a:gd name="T15" fmla="*/ 0 h 408"/>
                  <a:gd name="T16" fmla="*/ 0 w 667"/>
                  <a:gd name="T17" fmla="*/ 3119310 h 408"/>
                  <a:gd name="T18" fmla="*/ 3360948 w 667"/>
                  <a:gd name="T19" fmla="*/ 9745758 h 408"/>
                  <a:gd name="T20" fmla="*/ 5425798 w 667"/>
                  <a:gd name="T21" fmla="*/ 10191080 h 408"/>
                  <a:gd name="T22" fmla="*/ 9447924 w 667"/>
                  <a:gd name="T23" fmla="*/ 7360872 h 408"/>
                  <a:gd name="T24" fmla="*/ 13225332 w 667"/>
                  <a:gd name="T25" fmla="*/ 10044042 h 408"/>
                  <a:gd name="T26" fmla="*/ 13434029 w 667"/>
                  <a:gd name="T27" fmla="*/ 10191080 h 40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67" h="408">
                    <a:moveTo>
                      <a:pt x="475" y="375"/>
                    </a:moveTo>
                    <a:cubicBezTo>
                      <a:pt x="514" y="403"/>
                      <a:pt x="537" y="378"/>
                      <a:pt x="545" y="365"/>
                    </a:cubicBezTo>
                    <a:cubicBezTo>
                      <a:pt x="667" y="115"/>
                      <a:pt x="667" y="115"/>
                      <a:pt x="667" y="115"/>
                    </a:cubicBezTo>
                    <a:cubicBezTo>
                      <a:pt x="510" y="11"/>
                      <a:pt x="510" y="11"/>
                      <a:pt x="510" y="11"/>
                    </a:cubicBezTo>
                    <a:cubicBezTo>
                      <a:pt x="473" y="78"/>
                      <a:pt x="473" y="78"/>
                      <a:pt x="473" y="78"/>
                    </a:cubicBezTo>
                    <a:cubicBezTo>
                      <a:pt x="335" y="221"/>
                      <a:pt x="335" y="221"/>
                      <a:pt x="335" y="221"/>
                    </a:cubicBezTo>
                    <a:cubicBezTo>
                      <a:pt x="200" y="90"/>
                      <a:pt x="200" y="90"/>
                      <a:pt x="200" y="90"/>
                    </a:cubicBezTo>
                    <a:cubicBezTo>
                      <a:pt x="174" y="0"/>
                      <a:pt x="174" y="0"/>
                      <a:pt x="174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119" y="359"/>
                      <a:pt x="119" y="359"/>
                      <a:pt x="119" y="359"/>
                    </a:cubicBezTo>
                    <a:cubicBezTo>
                      <a:pt x="122" y="365"/>
                      <a:pt x="146" y="408"/>
                      <a:pt x="192" y="375"/>
                    </a:cubicBezTo>
                    <a:cubicBezTo>
                      <a:pt x="334" y="271"/>
                      <a:pt x="334" y="271"/>
                      <a:pt x="334" y="271"/>
                    </a:cubicBezTo>
                    <a:cubicBezTo>
                      <a:pt x="468" y="370"/>
                      <a:pt x="468" y="370"/>
                      <a:pt x="468" y="370"/>
                    </a:cubicBezTo>
                    <a:cubicBezTo>
                      <a:pt x="470" y="371"/>
                      <a:pt x="473" y="373"/>
                      <a:pt x="475" y="375"/>
                    </a:cubicBezTo>
                    <a:close/>
                  </a:path>
                </a:pathLst>
              </a:custGeom>
              <a:solidFill>
                <a:srgbClr val="F5F5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 386">
                <a:extLst>
                  <a:ext uri="{FF2B5EF4-FFF2-40B4-BE49-F238E27FC236}">
                    <a16:creationId xmlns:a16="http://schemas.microsoft.com/office/drawing/2014/main" id="{6705C5DE-9FFC-4486-B225-213BE1CF15A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" y="-78"/>
                <a:ext cx="1975" cy="1392"/>
              </a:xfrm>
              <a:custGeom>
                <a:avLst/>
                <a:gdLst>
                  <a:gd name="T0" fmla="*/ 13917391 w 950"/>
                  <a:gd name="T1" fmla="*/ 0 h 671"/>
                  <a:gd name="T2" fmla="*/ 12873401 w 950"/>
                  <a:gd name="T3" fmla="*/ 0 h 671"/>
                  <a:gd name="T4" fmla="*/ 0 w 950"/>
                  <a:gd name="T5" fmla="*/ 12464130 h 671"/>
                  <a:gd name="T6" fmla="*/ 0 w 950"/>
                  <a:gd name="T7" fmla="*/ 14142786 h 671"/>
                  <a:gd name="T8" fmla="*/ 0 w 950"/>
                  <a:gd name="T9" fmla="*/ 15698430 h 671"/>
                  <a:gd name="T10" fmla="*/ 0 w 950"/>
                  <a:gd name="T11" fmla="*/ 18346967 h 671"/>
                  <a:gd name="T12" fmla="*/ 3291886 w 950"/>
                  <a:gd name="T13" fmla="*/ 16673401 h 671"/>
                  <a:gd name="T14" fmla="*/ 3291886 w 950"/>
                  <a:gd name="T15" fmla="*/ 16673401 h 671"/>
                  <a:gd name="T16" fmla="*/ 3605945 w 950"/>
                  <a:gd name="T17" fmla="*/ 16237657 h 671"/>
                  <a:gd name="T18" fmla="*/ 17441308 w 950"/>
                  <a:gd name="T19" fmla="*/ 10938913 h 671"/>
                  <a:gd name="T20" fmla="*/ 23209899 w 950"/>
                  <a:gd name="T21" fmla="*/ 16154666 h 671"/>
                  <a:gd name="T22" fmla="*/ 23499249 w 950"/>
                  <a:gd name="T23" fmla="*/ 16644968 h 671"/>
                  <a:gd name="T24" fmla="*/ 23470892 w 950"/>
                  <a:gd name="T25" fmla="*/ 16673401 h 671"/>
                  <a:gd name="T26" fmla="*/ 26763123 w 950"/>
                  <a:gd name="T27" fmla="*/ 18346967 h 671"/>
                  <a:gd name="T28" fmla="*/ 26763123 w 950"/>
                  <a:gd name="T29" fmla="*/ 15698430 h 671"/>
                  <a:gd name="T30" fmla="*/ 26763123 w 950"/>
                  <a:gd name="T31" fmla="*/ 14142786 h 671"/>
                  <a:gd name="T32" fmla="*/ 26763123 w 950"/>
                  <a:gd name="T33" fmla="*/ 12464130 h 671"/>
                  <a:gd name="T34" fmla="*/ 13917391 w 950"/>
                  <a:gd name="T35" fmla="*/ 0 h 671"/>
                  <a:gd name="T36" fmla="*/ 23607980 w 950"/>
                  <a:gd name="T37" fmla="*/ 15775353 h 671"/>
                  <a:gd name="T38" fmla="*/ 23712066 w 950"/>
                  <a:gd name="T39" fmla="*/ 15698430 h 671"/>
                  <a:gd name="T40" fmla="*/ 23752525 w 950"/>
                  <a:gd name="T41" fmla="*/ 15698430 h 671"/>
                  <a:gd name="T42" fmla="*/ 23549459 w 950"/>
                  <a:gd name="T43" fmla="*/ 15827084 h 671"/>
                  <a:gd name="T44" fmla="*/ 23607980 w 950"/>
                  <a:gd name="T45" fmla="*/ 15775353 h 671"/>
                  <a:gd name="T46" fmla="*/ 23549459 w 950"/>
                  <a:gd name="T47" fmla="*/ 15798727 h 671"/>
                  <a:gd name="T48" fmla="*/ 23549459 w 950"/>
                  <a:gd name="T49" fmla="*/ 15775353 h 671"/>
                  <a:gd name="T50" fmla="*/ 23607980 w 950"/>
                  <a:gd name="T51" fmla="*/ 15698430 h 671"/>
                  <a:gd name="T52" fmla="*/ 23607980 w 950"/>
                  <a:gd name="T53" fmla="*/ 15698430 h 671"/>
                  <a:gd name="T54" fmla="*/ 23549459 w 950"/>
                  <a:gd name="T55" fmla="*/ 15798727 h 671"/>
                  <a:gd name="T56" fmla="*/ 23185924 w 950"/>
                  <a:gd name="T57" fmla="*/ 16081284 h 671"/>
                  <a:gd name="T58" fmla="*/ 23185924 w 950"/>
                  <a:gd name="T59" fmla="*/ 16081284 h 671"/>
                  <a:gd name="T60" fmla="*/ 23523215 w 950"/>
                  <a:gd name="T61" fmla="*/ 15827084 h 671"/>
                  <a:gd name="T62" fmla="*/ 23445077 w 950"/>
                  <a:gd name="T63" fmla="*/ 15909799 h 671"/>
                  <a:gd name="T64" fmla="*/ 23209899 w 950"/>
                  <a:gd name="T65" fmla="*/ 16081284 h 671"/>
                  <a:gd name="T66" fmla="*/ 23185924 w 950"/>
                  <a:gd name="T67" fmla="*/ 16081284 h 671"/>
                  <a:gd name="T68" fmla="*/ 23470892 w 950"/>
                  <a:gd name="T69" fmla="*/ 15998586 h 671"/>
                  <a:gd name="T70" fmla="*/ 23348541 w 950"/>
                  <a:gd name="T71" fmla="*/ 16212373 h 671"/>
                  <a:gd name="T72" fmla="*/ 23348541 w 950"/>
                  <a:gd name="T73" fmla="*/ 16188707 h 671"/>
                  <a:gd name="T74" fmla="*/ 23348541 w 950"/>
                  <a:gd name="T75" fmla="*/ 16188707 h 671"/>
                  <a:gd name="T76" fmla="*/ 23320185 w 950"/>
                  <a:gd name="T77" fmla="*/ 16188707 h 671"/>
                  <a:gd name="T78" fmla="*/ 23499249 w 950"/>
                  <a:gd name="T79" fmla="*/ 15881979 h 671"/>
                  <a:gd name="T80" fmla="*/ 23499249 w 950"/>
                  <a:gd name="T81" fmla="*/ 15881979 h 671"/>
                  <a:gd name="T82" fmla="*/ 23470892 w 950"/>
                  <a:gd name="T83" fmla="*/ 15998586 h 67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950" h="671">
                    <a:moveTo>
                      <a:pt x="494" y="0"/>
                    </a:moveTo>
                    <a:cubicBezTo>
                      <a:pt x="457" y="0"/>
                      <a:pt x="457" y="0"/>
                      <a:pt x="457" y="0"/>
                    </a:cubicBezTo>
                    <a:cubicBezTo>
                      <a:pt x="205" y="0"/>
                      <a:pt x="0" y="205"/>
                      <a:pt x="0" y="456"/>
                    </a:cubicBezTo>
                    <a:cubicBezTo>
                      <a:pt x="0" y="517"/>
                      <a:pt x="0" y="517"/>
                      <a:pt x="0" y="517"/>
                    </a:cubicBezTo>
                    <a:cubicBezTo>
                      <a:pt x="0" y="574"/>
                      <a:pt x="0" y="574"/>
                      <a:pt x="0" y="574"/>
                    </a:cubicBezTo>
                    <a:cubicBezTo>
                      <a:pt x="0" y="671"/>
                      <a:pt x="0" y="671"/>
                      <a:pt x="0" y="671"/>
                    </a:cubicBezTo>
                    <a:cubicBezTo>
                      <a:pt x="0" y="671"/>
                      <a:pt x="104" y="660"/>
                      <a:pt x="117" y="610"/>
                    </a:cubicBezTo>
                    <a:cubicBezTo>
                      <a:pt x="117" y="610"/>
                      <a:pt x="117" y="610"/>
                      <a:pt x="117" y="610"/>
                    </a:cubicBezTo>
                    <a:cubicBezTo>
                      <a:pt x="121" y="605"/>
                      <a:pt x="125" y="600"/>
                      <a:pt x="128" y="594"/>
                    </a:cubicBezTo>
                    <a:cubicBezTo>
                      <a:pt x="187" y="592"/>
                      <a:pt x="462" y="590"/>
                      <a:pt x="619" y="400"/>
                    </a:cubicBezTo>
                    <a:cubicBezTo>
                      <a:pt x="638" y="455"/>
                      <a:pt x="701" y="559"/>
                      <a:pt x="824" y="591"/>
                    </a:cubicBezTo>
                    <a:cubicBezTo>
                      <a:pt x="826" y="598"/>
                      <a:pt x="830" y="604"/>
                      <a:pt x="834" y="609"/>
                    </a:cubicBezTo>
                    <a:cubicBezTo>
                      <a:pt x="833" y="610"/>
                      <a:pt x="833" y="610"/>
                      <a:pt x="833" y="610"/>
                    </a:cubicBezTo>
                    <a:cubicBezTo>
                      <a:pt x="846" y="660"/>
                      <a:pt x="950" y="671"/>
                      <a:pt x="950" y="671"/>
                    </a:cubicBezTo>
                    <a:cubicBezTo>
                      <a:pt x="950" y="574"/>
                      <a:pt x="950" y="574"/>
                      <a:pt x="950" y="574"/>
                    </a:cubicBezTo>
                    <a:cubicBezTo>
                      <a:pt x="950" y="517"/>
                      <a:pt x="950" y="517"/>
                      <a:pt x="950" y="517"/>
                    </a:cubicBezTo>
                    <a:cubicBezTo>
                      <a:pt x="950" y="456"/>
                      <a:pt x="950" y="456"/>
                      <a:pt x="950" y="456"/>
                    </a:cubicBezTo>
                    <a:cubicBezTo>
                      <a:pt x="950" y="205"/>
                      <a:pt x="745" y="0"/>
                      <a:pt x="494" y="0"/>
                    </a:cubicBezTo>
                    <a:close/>
                    <a:moveTo>
                      <a:pt x="838" y="577"/>
                    </a:moveTo>
                    <a:cubicBezTo>
                      <a:pt x="842" y="574"/>
                      <a:pt x="842" y="574"/>
                      <a:pt x="842" y="574"/>
                    </a:cubicBezTo>
                    <a:cubicBezTo>
                      <a:pt x="843" y="574"/>
                      <a:pt x="843" y="574"/>
                      <a:pt x="843" y="574"/>
                    </a:cubicBezTo>
                    <a:cubicBezTo>
                      <a:pt x="836" y="579"/>
                      <a:pt x="836" y="579"/>
                      <a:pt x="836" y="579"/>
                    </a:cubicBezTo>
                    <a:lnTo>
                      <a:pt x="838" y="577"/>
                    </a:lnTo>
                    <a:close/>
                    <a:moveTo>
                      <a:pt x="836" y="578"/>
                    </a:moveTo>
                    <a:cubicBezTo>
                      <a:pt x="836" y="577"/>
                      <a:pt x="836" y="577"/>
                      <a:pt x="836" y="577"/>
                    </a:cubicBezTo>
                    <a:cubicBezTo>
                      <a:pt x="838" y="574"/>
                      <a:pt x="838" y="574"/>
                      <a:pt x="838" y="574"/>
                    </a:cubicBezTo>
                    <a:cubicBezTo>
                      <a:pt x="838" y="574"/>
                      <a:pt x="838" y="574"/>
                      <a:pt x="838" y="574"/>
                    </a:cubicBezTo>
                    <a:cubicBezTo>
                      <a:pt x="836" y="578"/>
                      <a:pt x="836" y="578"/>
                      <a:pt x="836" y="578"/>
                    </a:cubicBezTo>
                    <a:close/>
                    <a:moveTo>
                      <a:pt x="823" y="588"/>
                    </a:moveTo>
                    <a:cubicBezTo>
                      <a:pt x="823" y="588"/>
                      <a:pt x="823" y="588"/>
                      <a:pt x="823" y="588"/>
                    </a:cubicBezTo>
                    <a:cubicBezTo>
                      <a:pt x="835" y="579"/>
                      <a:pt x="835" y="579"/>
                      <a:pt x="835" y="579"/>
                    </a:cubicBezTo>
                    <a:cubicBezTo>
                      <a:pt x="832" y="582"/>
                      <a:pt x="832" y="582"/>
                      <a:pt x="832" y="582"/>
                    </a:cubicBezTo>
                    <a:cubicBezTo>
                      <a:pt x="824" y="588"/>
                      <a:pt x="824" y="588"/>
                      <a:pt x="824" y="588"/>
                    </a:cubicBezTo>
                    <a:lnTo>
                      <a:pt x="823" y="588"/>
                    </a:lnTo>
                    <a:close/>
                    <a:moveTo>
                      <a:pt x="833" y="585"/>
                    </a:moveTo>
                    <a:cubicBezTo>
                      <a:pt x="829" y="593"/>
                      <a:pt x="829" y="593"/>
                      <a:pt x="829" y="593"/>
                    </a:cubicBezTo>
                    <a:cubicBezTo>
                      <a:pt x="829" y="592"/>
                      <a:pt x="829" y="592"/>
                      <a:pt x="829" y="592"/>
                    </a:cubicBezTo>
                    <a:cubicBezTo>
                      <a:pt x="829" y="592"/>
                      <a:pt x="829" y="592"/>
                      <a:pt x="829" y="592"/>
                    </a:cubicBezTo>
                    <a:cubicBezTo>
                      <a:pt x="829" y="592"/>
                      <a:pt x="828" y="592"/>
                      <a:pt x="828" y="592"/>
                    </a:cubicBezTo>
                    <a:cubicBezTo>
                      <a:pt x="834" y="581"/>
                      <a:pt x="834" y="581"/>
                      <a:pt x="834" y="581"/>
                    </a:cubicBezTo>
                    <a:cubicBezTo>
                      <a:pt x="834" y="581"/>
                      <a:pt x="834" y="581"/>
                      <a:pt x="834" y="581"/>
                    </a:cubicBezTo>
                    <a:lnTo>
                      <a:pt x="833" y="585"/>
                    </a:lnTo>
                    <a:close/>
                  </a:path>
                </a:pathLst>
              </a:custGeom>
              <a:solidFill>
                <a:srgbClr val="694B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 387">
                <a:extLst>
                  <a:ext uri="{FF2B5EF4-FFF2-40B4-BE49-F238E27FC236}">
                    <a16:creationId xmlns:a16="http://schemas.microsoft.com/office/drawing/2014/main" id="{EA0338D9-0D54-43DD-8AE5-8A25CB273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" y="-78"/>
                <a:ext cx="1071" cy="1392"/>
              </a:xfrm>
              <a:custGeom>
                <a:avLst/>
                <a:gdLst>
                  <a:gd name="T0" fmla="*/ 2284399 w 515"/>
                  <a:gd name="T1" fmla="*/ 15698430 h 671"/>
                  <a:gd name="T2" fmla="*/ 2284399 w 515"/>
                  <a:gd name="T3" fmla="*/ 14142786 h 671"/>
                  <a:gd name="T4" fmla="*/ 2284399 w 515"/>
                  <a:gd name="T5" fmla="*/ 12464130 h 671"/>
                  <a:gd name="T6" fmla="*/ 14571467 w 515"/>
                  <a:gd name="T7" fmla="*/ 24927 h 671"/>
                  <a:gd name="T8" fmla="*/ 13976126 w 515"/>
                  <a:gd name="T9" fmla="*/ 0 h 671"/>
                  <a:gd name="T10" fmla="*/ 12927962 w 515"/>
                  <a:gd name="T11" fmla="*/ 0 h 671"/>
                  <a:gd name="T12" fmla="*/ 0 w 515"/>
                  <a:gd name="T13" fmla="*/ 12464130 h 671"/>
                  <a:gd name="T14" fmla="*/ 0 w 515"/>
                  <a:gd name="T15" fmla="*/ 14142786 h 671"/>
                  <a:gd name="T16" fmla="*/ 0 w 515"/>
                  <a:gd name="T17" fmla="*/ 15698430 h 671"/>
                  <a:gd name="T18" fmla="*/ 0 w 515"/>
                  <a:gd name="T19" fmla="*/ 18346967 h 671"/>
                  <a:gd name="T20" fmla="*/ 2284399 w 515"/>
                  <a:gd name="T21" fmla="*/ 17713843 h 671"/>
                  <a:gd name="T22" fmla="*/ 2284399 w 515"/>
                  <a:gd name="T23" fmla="*/ 15698430 h 6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15" h="671">
                    <a:moveTo>
                      <a:pt x="81" y="574"/>
                    </a:moveTo>
                    <a:cubicBezTo>
                      <a:pt x="81" y="517"/>
                      <a:pt x="81" y="517"/>
                      <a:pt x="81" y="517"/>
                    </a:cubicBezTo>
                    <a:cubicBezTo>
                      <a:pt x="81" y="456"/>
                      <a:pt x="81" y="456"/>
                      <a:pt x="81" y="456"/>
                    </a:cubicBezTo>
                    <a:cubicBezTo>
                      <a:pt x="81" y="212"/>
                      <a:pt x="274" y="12"/>
                      <a:pt x="515" y="1"/>
                    </a:cubicBezTo>
                    <a:cubicBezTo>
                      <a:pt x="508" y="0"/>
                      <a:pt x="501" y="0"/>
                      <a:pt x="494" y="0"/>
                    </a:cubicBezTo>
                    <a:cubicBezTo>
                      <a:pt x="457" y="0"/>
                      <a:pt x="457" y="0"/>
                      <a:pt x="457" y="0"/>
                    </a:cubicBezTo>
                    <a:cubicBezTo>
                      <a:pt x="205" y="0"/>
                      <a:pt x="0" y="205"/>
                      <a:pt x="0" y="456"/>
                    </a:cubicBezTo>
                    <a:cubicBezTo>
                      <a:pt x="0" y="517"/>
                      <a:pt x="0" y="517"/>
                      <a:pt x="0" y="517"/>
                    </a:cubicBezTo>
                    <a:cubicBezTo>
                      <a:pt x="0" y="574"/>
                      <a:pt x="0" y="574"/>
                      <a:pt x="0" y="574"/>
                    </a:cubicBezTo>
                    <a:cubicBezTo>
                      <a:pt x="0" y="671"/>
                      <a:pt x="0" y="671"/>
                      <a:pt x="0" y="671"/>
                    </a:cubicBezTo>
                    <a:cubicBezTo>
                      <a:pt x="0" y="671"/>
                      <a:pt x="46" y="666"/>
                      <a:pt x="81" y="648"/>
                    </a:cubicBezTo>
                    <a:lnTo>
                      <a:pt x="81" y="574"/>
                    </a:lnTo>
                    <a:close/>
                  </a:path>
                </a:pathLst>
              </a:custGeom>
              <a:solidFill>
                <a:srgbClr val="563B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388">
                <a:extLst>
                  <a:ext uri="{FF2B5EF4-FFF2-40B4-BE49-F238E27FC236}">
                    <a16:creationId xmlns:a16="http://schemas.microsoft.com/office/drawing/2014/main" id="{61414A63-42EB-49C6-9365-E39313A46D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3" y="1165"/>
                <a:ext cx="364" cy="585"/>
              </a:xfrm>
              <a:custGeom>
                <a:avLst/>
                <a:gdLst>
                  <a:gd name="T0" fmla="*/ 2099265 w 175"/>
                  <a:gd name="T1" fmla="*/ 134473 h 282"/>
                  <a:gd name="T2" fmla="*/ 656596 w 175"/>
                  <a:gd name="T3" fmla="*/ 379260 h 282"/>
                  <a:gd name="T4" fmla="*/ 0 w 175"/>
                  <a:gd name="T5" fmla="*/ 1632115 h 282"/>
                  <a:gd name="T6" fmla="*/ 0 w 175"/>
                  <a:gd name="T7" fmla="*/ 6129530 h 282"/>
                  <a:gd name="T8" fmla="*/ 656596 w 175"/>
                  <a:gd name="T9" fmla="*/ 7382389 h 282"/>
                  <a:gd name="T10" fmla="*/ 1626643 w 175"/>
                  <a:gd name="T11" fmla="*/ 7710244 h 282"/>
                  <a:gd name="T12" fmla="*/ 2099265 w 175"/>
                  <a:gd name="T13" fmla="*/ 7627601 h 282"/>
                  <a:gd name="T14" fmla="*/ 3004612 w 175"/>
                  <a:gd name="T15" fmla="*/ 7222848 h 282"/>
                  <a:gd name="T16" fmla="*/ 3462222 w 175"/>
                  <a:gd name="T17" fmla="*/ 6839490 h 282"/>
                  <a:gd name="T18" fmla="*/ 3941126 w 175"/>
                  <a:gd name="T19" fmla="*/ 6485177 h 282"/>
                  <a:gd name="T20" fmla="*/ 4965534 w 175"/>
                  <a:gd name="T21" fmla="*/ 3888895 h 282"/>
                  <a:gd name="T22" fmla="*/ 2099265 w 175"/>
                  <a:gd name="T23" fmla="*/ 134473 h 28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75" h="282">
                    <a:moveTo>
                      <a:pt x="74" y="5"/>
                    </a:moveTo>
                    <a:cubicBezTo>
                      <a:pt x="57" y="0"/>
                      <a:pt x="38" y="3"/>
                      <a:pt x="23" y="14"/>
                    </a:cubicBezTo>
                    <a:cubicBezTo>
                      <a:pt x="8" y="25"/>
                      <a:pt x="0" y="42"/>
                      <a:pt x="0" y="60"/>
                    </a:cubicBezTo>
                    <a:cubicBezTo>
                      <a:pt x="0" y="224"/>
                      <a:pt x="0" y="224"/>
                      <a:pt x="0" y="224"/>
                    </a:cubicBezTo>
                    <a:cubicBezTo>
                      <a:pt x="0" y="242"/>
                      <a:pt x="8" y="260"/>
                      <a:pt x="23" y="270"/>
                    </a:cubicBezTo>
                    <a:cubicBezTo>
                      <a:pt x="33" y="278"/>
                      <a:pt x="45" y="282"/>
                      <a:pt x="57" y="282"/>
                    </a:cubicBezTo>
                    <a:cubicBezTo>
                      <a:pt x="63" y="282"/>
                      <a:pt x="69" y="281"/>
                      <a:pt x="74" y="279"/>
                    </a:cubicBezTo>
                    <a:cubicBezTo>
                      <a:pt x="85" y="275"/>
                      <a:pt x="96" y="271"/>
                      <a:pt x="106" y="264"/>
                    </a:cubicBezTo>
                    <a:cubicBezTo>
                      <a:pt x="113" y="260"/>
                      <a:pt x="118" y="256"/>
                      <a:pt x="122" y="250"/>
                    </a:cubicBezTo>
                    <a:cubicBezTo>
                      <a:pt x="129" y="247"/>
                      <a:pt x="134" y="242"/>
                      <a:pt x="139" y="237"/>
                    </a:cubicBezTo>
                    <a:cubicBezTo>
                      <a:pt x="162" y="211"/>
                      <a:pt x="175" y="177"/>
                      <a:pt x="175" y="142"/>
                    </a:cubicBezTo>
                    <a:cubicBezTo>
                      <a:pt x="175" y="79"/>
                      <a:pt x="134" y="24"/>
                      <a:pt x="74" y="5"/>
                    </a:cubicBezTo>
                    <a:close/>
                  </a:path>
                </a:pathLst>
              </a:custGeom>
              <a:solidFill>
                <a:srgbClr val="FBCB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389">
                <a:extLst>
                  <a:ext uri="{FF2B5EF4-FFF2-40B4-BE49-F238E27FC236}">
                    <a16:creationId xmlns:a16="http://schemas.microsoft.com/office/drawing/2014/main" id="{7ABBBB39-A77C-42A9-AD32-74B7A23ABB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5" y="1165"/>
                <a:ext cx="364" cy="585"/>
              </a:xfrm>
              <a:custGeom>
                <a:avLst/>
                <a:gdLst>
                  <a:gd name="T0" fmla="*/ 4309047 w 175"/>
                  <a:gd name="T1" fmla="*/ 379260 h 282"/>
                  <a:gd name="T2" fmla="*/ 2866119 w 175"/>
                  <a:gd name="T3" fmla="*/ 134473 h 282"/>
                  <a:gd name="T4" fmla="*/ 0 w 175"/>
                  <a:gd name="T5" fmla="*/ 3888895 h 282"/>
                  <a:gd name="T6" fmla="*/ 2866119 w 175"/>
                  <a:gd name="T7" fmla="*/ 7627601 h 282"/>
                  <a:gd name="T8" fmla="*/ 3345536 w 175"/>
                  <a:gd name="T9" fmla="*/ 7710244 h 282"/>
                  <a:gd name="T10" fmla="*/ 4309047 w 175"/>
                  <a:gd name="T11" fmla="*/ 7382389 h 282"/>
                  <a:gd name="T12" fmla="*/ 4965534 w 175"/>
                  <a:gd name="T13" fmla="*/ 6129530 h 282"/>
                  <a:gd name="T14" fmla="*/ 4965534 w 175"/>
                  <a:gd name="T15" fmla="*/ 1632115 h 282"/>
                  <a:gd name="T16" fmla="*/ 4309047 w 175"/>
                  <a:gd name="T17" fmla="*/ 379260 h 28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5" h="282">
                    <a:moveTo>
                      <a:pt x="152" y="14"/>
                    </a:moveTo>
                    <a:cubicBezTo>
                      <a:pt x="137" y="3"/>
                      <a:pt x="118" y="0"/>
                      <a:pt x="101" y="5"/>
                    </a:cubicBezTo>
                    <a:cubicBezTo>
                      <a:pt x="41" y="24"/>
                      <a:pt x="0" y="79"/>
                      <a:pt x="0" y="142"/>
                    </a:cubicBezTo>
                    <a:cubicBezTo>
                      <a:pt x="0" y="205"/>
                      <a:pt x="41" y="260"/>
                      <a:pt x="101" y="279"/>
                    </a:cubicBezTo>
                    <a:cubicBezTo>
                      <a:pt x="106" y="281"/>
                      <a:pt x="112" y="282"/>
                      <a:pt x="118" y="282"/>
                    </a:cubicBezTo>
                    <a:cubicBezTo>
                      <a:pt x="130" y="282"/>
                      <a:pt x="142" y="278"/>
                      <a:pt x="152" y="270"/>
                    </a:cubicBezTo>
                    <a:cubicBezTo>
                      <a:pt x="167" y="260"/>
                      <a:pt x="175" y="242"/>
                      <a:pt x="175" y="224"/>
                    </a:cubicBezTo>
                    <a:cubicBezTo>
                      <a:pt x="175" y="60"/>
                      <a:pt x="175" y="60"/>
                      <a:pt x="175" y="60"/>
                    </a:cubicBezTo>
                    <a:cubicBezTo>
                      <a:pt x="175" y="42"/>
                      <a:pt x="167" y="25"/>
                      <a:pt x="152" y="14"/>
                    </a:cubicBezTo>
                    <a:close/>
                  </a:path>
                </a:pathLst>
              </a:custGeom>
              <a:solidFill>
                <a:srgbClr val="EDBA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 390">
                <a:extLst>
                  <a:ext uri="{FF2B5EF4-FFF2-40B4-BE49-F238E27FC236}">
                    <a16:creationId xmlns:a16="http://schemas.microsoft.com/office/drawing/2014/main" id="{A2286E3D-35EC-4832-B115-841880662F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" y="2184"/>
                <a:ext cx="728" cy="829"/>
              </a:xfrm>
              <a:custGeom>
                <a:avLst/>
                <a:gdLst>
                  <a:gd name="T0" fmla="*/ 9423203 w 350"/>
                  <a:gd name="T1" fmla="*/ 508426 h 400"/>
                  <a:gd name="T2" fmla="*/ 8223240 w 350"/>
                  <a:gd name="T3" fmla="*/ 76253 h 400"/>
                  <a:gd name="T4" fmla="*/ 8171320 w 350"/>
                  <a:gd name="T5" fmla="*/ 76253 h 400"/>
                  <a:gd name="T6" fmla="*/ 7856301 w 350"/>
                  <a:gd name="T7" fmla="*/ 106599 h 400"/>
                  <a:gd name="T8" fmla="*/ 5961528 w 350"/>
                  <a:gd name="T9" fmla="*/ 327525 h 400"/>
                  <a:gd name="T10" fmla="*/ 3966396 w 350"/>
                  <a:gd name="T11" fmla="*/ 327525 h 400"/>
                  <a:gd name="T12" fmla="*/ 2020770 w 350"/>
                  <a:gd name="T13" fmla="*/ 106599 h 400"/>
                  <a:gd name="T14" fmla="*/ 630284 w 350"/>
                  <a:gd name="T15" fmla="*/ 403354 h 400"/>
                  <a:gd name="T16" fmla="*/ 0 w 350"/>
                  <a:gd name="T17" fmla="*/ 1615394 h 400"/>
                  <a:gd name="T18" fmla="*/ 0 w 350"/>
                  <a:gd name="T19" fmla="*/ 6116837 h 400"/>
                  <a:gd name="T20" fmla="*/ 0 w 350"/>
                  <a:gd name="T21" fmla="*/ 6116837 h 400"/>
                  <a:gd name="T22" fmla="*/ 504839 w 350"/>
                  <a:gd name="T23" fmla="*/ 7342204 h 400"/>
                  <a:gd name="T24" fmla="*/ 3777068 w 350"/>
                  <a:gd name="T25" fmla="*/ 10362689 h 400"/>
                  <a:gd name="T26" fmla="*/ 4912363 w 350"/>
                  <a:gd name="T27" fmla="*/ 10789472 h 400"/>
                  <a:gd name="T28" fmla="*/ 4937119 w 350"/>
                  <a:gd name="T29" fmla="*/ 10789472 h 400"/>
                  <a:gd name="T30" fmla="*/ 6097824 w 350"/>
                  <a:gd name="T31" fmla="*/ 10334992 h 400"/>
                  <a:gd name="T32" fmla="*/ 9484519 w 350"/>
                  <a:gd name="T33" fmla="*/ 6989975 h 400"/>
                  <a:gd name="T34" fmla="*/ 9928283 w 350"/>
                  <a:gd name="T35" fmla="*/ 5935375 h 400"/>
                  <a:gd name="T36" fmla="*/ 9928283 w 350"/>
                  <a:gd name="T37" fmla="*/ 1615394 h 400"/>
                  <a:gd name="T38" fmla="*/ 9423203 w 350"/>
                  <a:gd name="T39" fmla="*/ 508426 h 40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50" h="400">
                    <a:moveTo>
                      <a:pt x="332" y="19"/>
                    </a:moveTo>
                    <a:cubicBezTo>
                      <a:pt x="321" y="8"/>
                      <a:pt x="306" y="2"/>
                      <a:pt x="290" y="3"/>
                    </a:cubicBezTo>
                    <a:cubicBezTo>
                      <a:pt x="288" y="3"/>
                      <a:pt x="288" y="3"/>
                      <a:pt x="288" y="3"/>
                    </a:cubicBezTo>
                    <a:cubicBezTo>
                      <a:pt x="284" y="3"/>
                      <a:pt x="281" y="3"/>
                      <a:pt x="277" y="4"/>
                    </a:cubicBezTo>
                    <a:cubicBezTo>
                      <a:pt x="255" y="9"/>
                      <a:pt x="233" y="12"/>
                      <a:pt x="210" y="12"/>
                    </a:cubicBezTo>
                    <a:cubicBezTo>
                      <a:pt x="140" y="12"/>
                      <a:pt x="140" y="12"/>
                      <a:pt x="140" y="12"/>
                    </a:cubicBezTo>
                    <a:cubicBezTo>
                      <a:pt x="117" y="12"/>
                      <a:pt x="94" y="9"/>
                      <a:pt x="71" y="4"/>
                    </a:cubicBezTo>
                    <a:cubicBezTo>
                      <a:pt x="54" y="0"/>
                      <a:pt x="36" y="4"/>
                      <a:pt x="22" y="15"/>
                    </a:cubicBezTo>
                    <a:cubicBezTo>
                      <a:pt x="8" y="26"/>
                      <a:pt x="0" y="42"/>
                      <a:pt x="0" y="60"/>
                    </a:cubicBezTo>
                    <a:cubicBezTo>
                      <a:pt x="0" y="227"/>
                      <a:pt x="0" y="227"/>
                      <a:pt x="0" y="227"/>
                    </a:cubicBezTo>
                    <a:cubicBezTo>
                      <a:pt x="0" y="227"/>
                      <a:pt x="0" y="227"/>
                      <a:pt x="0" y="227"/>
                    </a:cubicBezTo>
                    <a:cubicBezTo>
                      <a:pt x="0" y="244"/>
                      <a:pt x="6" y="260"/>
                      <a:pt x="18" y="272"/>
                    </a:cubicBezTo>
                    <a:cubicBezTo>
                      <a:pt x="133" y="384"/>
                      <a:pt x="133" y="384"/>
                      <a:pt x="133" y="384"/>
                    </a:cubicBezTo>
                    <a:cubicBezTo>
                      <a:pt x="144" y="395"/>
                      <a:pt x="158" y="400"/>
                      <a:pt x="173" y="400"/>
                    </a:cubicBezTo>
                    <a:cubicBezTo>
                      <a:pt x="174" y="400"/>
                      <a:pt x="174" y="400"/>
                      <a:pt x="174" y="400"/>
                    </a:cubicBezTo>
                    <a:cubicBezTo>
                      <a:pt x="189" y="400"/>
                      <a:pt x="204" y="394"/>
                      <a:pt x="215" y="383"/>
                    </a:cubicBezTo>
                    <a:cubicBezTo>
                      <a:pt x="334" y="259"/>
                      <a:pt x="334" y="259"/>
                      <a:pt x="334" y="259"/>
                    </a:cubicBezTo>
                    <a:cubicBezTo>
                      <a:pt x="344" y="249"/>
                      <a:pt x="350" y="234"/>
                      <a:pt x="350" y="220"/>
                    </a:cubicBezTo>
                    <a:cubicBezTo>
                      <a:pt x="350" y="60"/>
                      <a:pt x="350" y="60"/>
                      <a:pt x="350" y="60"/>
                    </a:cubicBezTo>
                    <a:cubicBezTo>
                      <a:pt x="350" y="44"/>
                      <a:pt x="343" y="29"/>
                      <a:pt x="332" y="19"/>
                    </a:cubicBezTo>
                    <a:close/>
                  </a:path>
                </a:pathLst>
              </a:custGeom>
              <a:solidFill>
                <a:srgbClr val="FBCB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 391">
                <a:extLst>
                  <a:ext uri="{FF2B5EF4-FFF2-40B4-BE49-F238E27FC236}">
                    <a16:creationId xmlns:a16="http://schemas.microsoft.com/office/drawing/2014/main" id="{66A9750C-7DC9-4B9B-9074-D68BF49318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" y="2184"/>
                <a:ext cx="447" cy="829"/>
              </a:xfrm>
              <a:custGeom>
                <a:avLst/>
                <a:gdLst>
                  <a:gd name="T0" fmla="*/ 5216180 w 215"/>
                  <a:gd name="T1" fmla="*/ 9902102 h 400"/>
                  <a:gd name="T2" fmla="*/ 1935728 w 215"/>
                  <a:gd name="T3" fmla="*/ 6844624 h 400"/>
                  <a:gd name="T4" fmla="*/ 1468376 w 215"/>
                  <a:gd name="T5" fmla="*/ 5663747 h 400"/>
                  <a:gd name="T6" fmla="*/ 1468376 w 215"/>
                  <a:gd name="T7" fmla="*/ 5663747 h 400"/>
                  <a:gd name="T8" fmla="*/ 1468376 w 215"/>
                  <a:gd name="T9" fmla="*/ 1130107 h 400"/>
                  <a:gd name="T10" fmla="*/ 1910351 w 215"/>
                  <a:gd name="T11" fmla="*/ 76253 h 400"/>
                  <a:gd name="T12" fmla="*/ 627713 w 215"/>
                  <a:gd name="T13" fmla="*/ 403354 h 400"/>
                  <a:gd name="T14" fmla="*/ 0 w 215"/>
                  <a:gd name="T15" fmla="*/ 1615394 h 400"/>
                  <a:gd name="T16" fmla="*/ 0 w 215"/>
                  <a:gd name="T17" fmla="*/ 6116837 h 400"/>
                  <a:gd name="T18" fmla="*/ 0 w 215"/>
                  <a:gd name="T19" fmla="*/ 6116837 h 400"/>
                  <a:gd name="T20" fmla="*/ 502438 w 215"/>
                  <a:gd name="T21" fmla="*/ 7342204 h 400"/>
                  <a:gd name="T22" fmla="*/ 3759033 w 215"/>
                  <a:gd name="T23" fmla="*/ 10362689 h 400"/>
                  <a:gd name="T24" fmla="*/ 4879082 w 215"/>
                  <a:gd name="T25" fmla="*/ 10789472 h 400"/>
                  <a:gd name="T26" fmla="*/ 4912989 w 215"/>
                  <a:gd name="T27" fmla="*/ 10789472 h 400"/>
                  <a:gd name="T28" fmla="*/ 6058282 w 215"/>
                  <a:gd name="T29" fmla="*/ 10334992 h 400"/>
                  <a:gd name="T30" fmla="*/ 6058282 w 215"/>
                  <a:gd name="T31" fmla="*/ 10305440 h 400"/>
                  <a:gd name="T32" fmla="*/ 5216180 w 215"/>
                  <a:gd name="T33" fmla="*/ 9902102 h 40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15" h="400">
                    <a:moveTo>
                      <a:pt x="185" y="367"/>
                    </a:moveTo>
                    <a:cubicBezTo>
                      <a:pt x="69" y="254"/>
                      <a:pt x="69" y="254"/>
                      <a:pt x="69" y="254"/>
                    </a:cubicBezTo>
                    <a:cubicBezTo>
                      <a:pt x="58" y="243"/>
                      <a:pt x="51" y="227"/>
                      <a:pt x="52" y="210"/>
                    </a:cubicBezTo>
                    <a:cubicBezTo>
                      <a:pt x="52" y="210"/>
                      <a:pt x="52" y="210"/>
                      <a:pt x="52" y="210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52" y="28"/>
                      <a:pt x="58" y="14"/>
                      <a:pt x="68" y="3"/>
                    </a:cubicBezTo>
                    <a:cubicBezTo>
                      <a:pt x="52" y="0"/>
                      <a:pt x="35" y="4"/>
                      <a:pt x="22" y="15"/>
                    </a:cubicBezTo>
                    <a:cubicBezTo>
                      <a:pt x="8" y="26"/>
                      <a:pt x="0" y="42"/>
                      <a:pt x="0" y="60"/>
                    </a:cubicBezTo>
                    <a:cubicBezTo>
                      <a:pt x="0" y="227"/>
                      <a:pt x="0" y="227"/>
                      <a:pt x="0" y="227"/>
                    </a:cubicBezTo>
                    <a:cubicBezTo>
                      <a:pt x="0" y="227"/>
                      <a:pt x="0" y="227"/>
                      <a:pt x="0" y="227"/>
                    </a:cubicBezTo>
                    <a:cubicBezTo>
                      <a:pt x="0" y="244"/>
                      <a:pt x="6" y="260"/>
                      <a:pt x="18" y="272"/>
                    </a:cubicBezTo>
                    <a:cubicBezTo>
                      <a:pt x="133" y="384"/>
                      <a:pt x="133" y="384"/>
                      <a:pt x="133" y="384"/>
                    </a:cubicBezTo>
                    <a:cubicBezTo>
                      <a:pt x="144" y="395"/>
                      <a:pt x="158" y="400"/>
                      <a:pt x="173" y="400"/>
                    </a:cubicBezTo>
                    <a:cubicBezTo>
                      <a:pt x="174" y="400"/>
                      <a:pt x="174" y="400"/>
                      <a:pt x="174" y="400"/>
                    </a:cubicBezTo>
                    <a:cubicBezTo>
                      <a:pt x="189" y="400"/>
                      <a:pt x="204" y="394"/>
                      <a:pt x="215" y="383"/>
                    </a:cubicBezTo>
                    <a:cubicBezTo>
                      <a:pt x="215" y="382"/>
                      <a:pt x="215" y="382"/>
                      <a:pt x="215" y="382"/>
                    </a:cubicBezTo>
                    <a:cubicBezTo>
                      <a:pt x="204" y="380"/>
                      <a:pt x="193" y="375"/>
                      <a:pt x="185" y="367"/>
                    </a:cubicBezTo>
                    <a:close/>
                  </a:path>
                </a:pathLst>
              </a:custGeom>
              <a:solidFill>
                <a:srgbClr val="EDBA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 392">
                <a:extLst>
                  <a:ext uri="{FF2B5EF4-FFF2-40B4-BE49-F238E27FC236}">
                    <a16:creationId xmlns:a16="http://schemas.microsoft.com/office/drawing/2014/main" id="{0D760DCF-E0FF-4C32-9C0B-4712DB2C87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719"/>
                <a:ext cx="1551" cy="1678"/>
              </a:xfrm>
              <a:custGeom>
                <a:avLst/>
                <a:gdLst>
                  <a:gd name="T0" fmla="*/ 19993059 w 746"/>
                  <a:gd name="T1" fmla="*/ 4749997 h 809"/>
                  <a:gd name="T2" fmla="*/ 19418495 w 746"/>
                  <a:gd name="T3" fmla="*/ 4496144 h 809"/>
                  <a:gd name="T4" fmla="*/ 15108093 w 746"/>
                  <a:gd name="T5" fmla="*/ 709178 h 809"/>
                  <a:gd name="T6" fmla="*/ 15029966 w 746"/>
                  <a:gd name="T7" fmla="*/ 577539 h 809"/>
                  <a:gd name="T8" fmla="*/ 14213339 w 746"/>
                  <a:gd name="T9" fmla="*/ 378869 h 809"/>
                  <a:gd name="T10" fmla="*/ 14213339 w 746"/>
                  <a:gd name="T11" fmla="*/ 378869 h 809"/>
                  <a:gd name="T12" fmla="*/ 6563277 w 746"/>
                  <a:gd name="T13" fmla="*/ 4013199 h 809"/>
                  <a:gd name="T14" fmla="*/ 4025128 w 746"/>
                  <a:gd name="T15" fmla="*/ 4578731 h 809"/>
                  <a:gd name="T16" fmla="*/ 1493877 w 746"/>
                  <a:gd name="T17" fmla="*/ 4881626 h 809"/>
                  <a:gd name="T18" fmla="*/ 0 w 746"/>
                  <a:gd name="T19" fmla="*/ 6468667 h 809"/>
                  <a:gd name="T20" fmla="*/ 0 w 746"/>
                  <a:gd name="T21" fmla="*/ 12845270 h 809"/>
                  <a:gd name="T22" fmla="*/ 9537881 w 746"/>
                  <a:gd name="T23" fmla="*/ 22063871 h 809"/>
                  <a:gd name="T24" fmla="*/ 11499877 w 746"/>
                  <a:gd name="T25" fmla="*/ 22063871 h 809"/>
                  <a:gd name="T26" fmla="*/ 21037105 w 746"/>
                  <a:gd name="T27" fmla="*/ 12845270 h 809"/>
                  <a:gd name="T28" fmla="*/ 21037105 w 746"/>
                  <a:gd name="T29" fmla="*/ 6192982 h 809"/>
                  <a:gd name="T30" fmla="*/ 19993059 w 746"/>
                  <a:gd name="T31" fmla="*/ 4749997 h 80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746" h="809">
                    <a:moveTo>
                      <a:pt x="709" y="174"/>
                    </a:moveTo>
                    <a:cubicBezTo>
                      <a:pt x="702" y="171"/>
                      <a:pt x="696" y="168"/>
                      <a:pt x="689" y="165"/>
                    </a:cubicBezTo>
                    <a:cubicBezTo>
                      <a:pt x="593" y="120"/>
                      <a:pt x="552" y="61"/>
                      <a:pt x="536" y="26"/>
                    </a:cubicBezTo>
                    <a:cubicBezTo>
                      <a:pt x="535" y="25"/>
                      <a:pt x="534" y="23"/>
                      <a:pt x="533" y="21"/>
                    </a:cubicBezTo>
                    <a:cubicBezTo>
                      <a:pt x="522" y="0"/>
                      <a:pt x="504" y="14"/>
                      <a:pt x="504" y="14"/>
                    </a:cubicBezTo>
                    <a:cubicBezTo>
                      <a:pt x="504" y="14"/>
                      <a:pt x="504" y="14"/>
                      <a:pt x="504" y="14"/>
                    </a:cubicBezTo>
                    <a:cubicBezTo>
                      <a:pt x="414" y="83"/>
                      <a:pt x="315" y="123"/>
                      <a:pt x="233" y="147"/>
                    </a:cubicBezTo>
                    <a:cubicBezTo>
                      <a:pt x="201" y="156"/>
                      <a:pt x="171" y="163"/>
                      <a:pt x="143" y="168"/>
                    </a:cubicBezTo>
                    <a:cubicBezTo>
                      <a:pt x="88" y="178"/>
                      <a:pt x="53" y="179"/>
                      <a:pt x="53" y="179"/>
                    </a:cubicBezTo>
                    <a:cubicBezTo>
                      <a:pt x="23" y="182"/>
                      <a:pt x="0" y="207"/>
                      <a:pt x="0" y="237"/>
                    </a:cubicBezTo>
                    <a:cubicBezTo>
                      <a:pt x="0" y="471"/>
                      <a:pt x="0" y="471"/>
                      <a:pt x="0" y="471"/>
                    </a:cubicBezTo>
                    <a:cubicBezTo>
                      <a:pt x="0" y="658"/>
                      <a:pt x="151" y="809"/>
                      <a:pt x="338" y="809"/>
                    </a:cubicBezTo>
                    <a:cubicBezTo>
                      <a:pt x="408" y="809"/>
                      <a:pt x="408" y="809"/>
                      <a:pt x="408" y="809"/>
                    </a:cubicBezTo>
                    <a:cubicBezTo>
                      <a:pt x="595" y="809"/>
                      <a:pt x="746" y="658"/>
                      <a:pt x="746" y="471"/>
                    </a:cubicBezTo>
                    <a:cubicBezTo>
                      <a:pt x="746" y="227"/>
                      <a:pt x="746" y="227"/>
                      <a:pt x="746" y="227"/>
                    </a:cubicBezTo>
                    <a:cubicBezTo>
                      <a:pt x="746" y="203"/>
                      <a:pt x="732" y="182"/>
                      <a:pt x="709" y="174"/>
                    </a:cubicBezTo>
                    <a:close/>
                  </a:path>
                </a:pathLst>
              </a:custGeom>
              <a:solidFill>
                <a:srgbClr val="FBCB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 393">
                <a:extLst>
                  <a:ext uri="{FF2B5EF4-FFF2-40B4-BE49-F238E27FC236}">
                    <a16:creationId xmlns:a16="http://schemas.microsoft.com/office/drawing/2014/main" id="{82F2A093-12F5-434B-B2CA-9D919B5411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719"/>
                <a:ext cx="1125" cy="1678"/>
              </a:xfrm>
              <a:custGeom>
                <a:avLst/>
                <a:gdLst>
                  <a:gd name="T0" fmla="*/ 1942746 w 541"/>
                  <a:gd name="T1" fmla="*/ 12845270 h 809"/>
                  <a:gd name="T2" fmla="*/ 1942746 w 541"/>
                  <a:gd name="T3" fmla="*/ 6468667 h 809"/>
                  <a:gd name="T4" fmla="*/ 3451575 w 541"/>
                  <a:gd name="T5" fmla="*/ 4881626 h 809"/>
                  <a:gd name="T6" fmla="*/ 5996231 w 541"/>
                  <a:gd name="T7" fmla="*/ 4578731 h 809"/>
                  <a:gd name="T8" fmla="*/ 8539996 w 541"/>
                  <a:gd name="T9" fmla="*/ 4013199 h 809"/>
                  <a:gd name="T10" fmla="*/ 15294044 w 541"/>
                  <a:gd name="T11" fmla="*/ 990302 h 809"/>
                  <a:gd name="T12" fmla="*/ 15160664 w 541"/>
                  <a:gd name="T13" fmla="*/ 709178 h 809"/>
                  <a:gd name="T14" fmla="*/ 15064228 w 541"/>
                  <a:gd name="T15" fmla="*/ 577539 h 809"/>
                  <a:gd name="T16" fmla="*/ 14245996 w 541"/>
                  <a:gd name="T17" fmla="*/ 378869 h 809"/>
                  <a:gd name="T18" fmla="*/ 14245996 w 541"/>
                  <a:gd name="T19" fmla="*/ 378869 h 809"/>
                  <a:gd name="T20" fmla="*/ 6597025 w 541"/>
                  <a:gd name="T21" fmla="*/ 4013199 h 809"/>
                  <a:gd name="T22" fmla="*/ 4039906 w 541"/>
                  <a:gd name="T23" fmla="*/ 4578731 h 809"/>
                  <a:gd name="T24" fmla="*/ 1497202 w 541"/>
                  <a:gd name="T25" fmla="*/ 4881626 h 809"/>
                  <a:gd name="T26" fmla="*/ 0 w 541"/>
                  <a:gd name="T27" fmla="*/ 6468667 h 809"/>
                  <a:gd name="T28" fmla="*/ 0 w 541"/>
                  <a:gd name="T29" fmla="*/ 12845270 h 809"/>
                  <a:gd name="T30" fmla="*/ 9558580 w 541"/>
                  <a:gd name="T31" fmla="*/ 22063871 h 809"/>
                  <a:gd name="T32" fmla="*/ 11502035 w 541"/>
                  <a:gd name="T33" fmla="*/ 22063871 h 809"/>
                  <a:gd name="T34" fmla="*/ 1942746 w 541"/>
                  <a:gd name="T35" fmla="*/ 12845270 h 80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41" h="809">
                    <a:moveTo>
                      <a:pt x="69" y="471"/>
                    </a:moveTo>
                    <a:cubicBezTo>
                      <a:pt x="69" y="237"/>
                      <a:pt x="69" y="237"/>
                      <a:pt x="69" y="237"/>
                    </a:cubicBezTo>
                    <a:cubicBezTo>
                      <a:pt x="69" y="207"/>
                      <a:pt x="92" y="182"/>
                      <a:pt x="122" y="179"/>
                    </a:cubicBezTo>
                    <a:cubicBezTo>
                      <a:pt x="122" y="179"/>
                      <a:pt x="157" y="178"/>
                      <a:pt x="212" y="168"/>
                    </a:cubicBezTo>
                    <a:cubicBezTo>
                      <a:pt x="240" y="163"/>
                      <a:pt x="270" y="156"/>
                      <a:pt x="302" y="147"/>
                    </a:cubicBezTo>
                    <a:cubicBezTo>
                      <a:pt x="375" y="126"/>
                      <a:pt x="460" y="92"/>
                      <a:pt x="541" y="36"/>
                    </a:cubicBezTo>
                    <a:cubicBezTo>
                      <a:pt x="540" y="33"/>
                      <a:pt x="538" y="29"/>
                      <a:pt x="536" y="26"/>
                    </a:cubicBezTo>
                    <a:cubicBezTo>
                      <a:pt x="535" y="25"/>
                      <a:pt x="534" y="23"/>
                      <a:pt x="533" y="21"/>
                    </a:cubicBezTo>
                    <a:cubicBezTo>
                      <a:pt x="522" y="0"/>
                      <a:pt x="504" y="14"/>
                      <a:pt x="504" y="14"/>
                    </a:cubicBezTo>
                    <a:cubicBezTo>
                      <a:pt x="504" y="14"/>
                      <a:pt x="504" y="14"/>
                      <a:pt x="504" y="14"/>
                    </a:cubicBezTo>
                    <a:cubicBezTo>
                      <a:pt x="414" y="83"/>
                      <a:pt x="315" y="123"/>
                      <a:pt x="233" y="147"/>
                    </a:cubicBezTo>
                    <a:cubicBezTo>
                      <a:pt x="201" y="156"/>
                      <a:pt x="171" y="163"/>
                      <a:pt x="143" y="168"/>
                    </a:cubicBezTo>
                    <a:cubicBezTo>
                      <a:pt x="88" y="178"/>
                      <a:pt x="53" y="179"/>
                      <a:pt x="53" y="179"/>
                    </a:cubicBezTo>
                    <a:cubicBezTo>
                      <a:pt x="23" y="182"/>
                      <a:pt x="0" y="207"/>
                      <a:pt x="0" y="237"/>
                    </a:cubicBezTo>
                    <a:cubicBezTo>
                      <a:pt x="0" y="471"/>
                      <a:pt x="0" y="471"/>
                      <a:pt x="0" y="471"/>
                    </a:cubicBezTo>
                    <a:cubicBezTo>
                      <a:pt x="0" y="658"/>
                      <a:pt x="151" y="809"/>
                      <a:pt x="338" y="809"/>
                    </a:cubicBezTo>
                    <a:cubicBezTo>
                      <a:pt x="407" y="809"/>
                      <a:pt x="407" y="809"/>
                      <a:pt x="407" y="809"/>
                    </a:cubicBezTo>
                    <a:cubicBezTo>
                      <a:pt x="220" y="809"/>
                      <a:pt x="69" y="658"/>
                      <a:pt x="69" y="471"/>
                    </a:cubicBezTo>
                    <a:close/>
                  </a:path>
                </a:pathLst>
              </a:custGeom>
              <a:solidFill>
                <a:srgbClr val="EDBA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 394">
                <a:extLst>
                  <a:ext uri="{FF2B5EF4-FFF2-40B4-BE49-F238E27FC236}">
                    <a16:creationId xmlns:a16="http://schemas.microsoft.com/office/drawing/2014/main" id="{063D8BCF-3D15-42A0-B9DD-54DA268957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98" y="2684"/>
                <a:ext cx="1320" cy="1487"/>
              </a:xfrm>
              <a:custGeom>
                <a:avLst/>
                <a:gdLst>
                  <a:gd name="T0" fmla="*/ 2110528 w 635"/>
                  <a:gd name="T1" fmla="*/ 19527087 h 717"/>
                  <a:gd name="T2" fmla="*/ 17864159 w 635"/>
                  <a:gd name="T3" fmla="*/ 19527087 h 717"/>
                  <a:gd name="T4" fmla="*/ 12207940 w 635"/>
                  <a:gd name="T5" fmla="*/ 0 h 717"/>
                  <a:gd name="T6" fmla="*/ 6386680 w 635"/>
                  <a:gd name="T7" fmla="*/ 2362758 h 717"/>
                  <a:gd name="T8" fmla="*/ 6386680 w 635"/>
                  <a:gd name="T9" fmla="*/ 2362758 h 717"/>
                  <a:gd name="T10" fmla="*/ 0 w 635"/>
                  <a:gd name="T11" fmla="*/ 11896805 h 717"/>
                  <a:gd name="T12" fmla="*/ 0 w 635"/>
                  <a:gd name="T13" fmla="*/ 17520413 h 717"/>
                  <a:gd name="T14" fmla="*/ 2110528 w 635"/>
                  <a:gd name="T15" fmla="*/ 19527087 h 71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35" h="717">
                    <a:moveTo>
                      <a:pt x="75" y="717"/>
                    </a:moveTo>
                    <a:cubicBezTo>
                      <a:pt x="635" y="717"/>
                      <a:pt x="635" y="717"/>
                      <a:pt x="635" y="717"/>
                    </a:cubicBezTo>
                    <a:cubicBezTo>
                      <a:pt x="434" y="0"/>
                      <a:pt x="434" y="0"/>
                      <a:pt x="434" y="0"/>
                    </a:cubicBezTo>
                    <a:cubicBezTo>
                      <a:pt x="227" y="87"/>
                      <a:pt x="227" y="87"/>
                      <a:pt x="227" y="87"/>
                    </a:cubicBezTo>
                    <a:cubicBezTo>
                      <a:pt x="227" y="87"/>
                      <a:pt x="227" y="87"/>
                      <a:pt x="227" y="87"/>
                    </a:cubicBezTo>
                    <a:cubicBezTo>
                      <a:pt x="143" y="116"/>
                      <a:pt x="0" y="223"/>
                      <a:pt x="0" y="437"/>
                    </a:cubicBezTo>
                    <a:cubicBezTo>
                      <a:pt x="0" y="643"/>
                      <a:pt x="0" y="643"/>
                      <a:pt x="0" y="643"/>
                    </a:cubicBezTo>
                    <a:cubicBezTo>
                      <a:pt x="1" y="665"/>
                      <a:pt x="11" y="717"/>
                      <a:pt x="75" y="717"/>
                    </a:cubicBezTo>
                    <a:close/>
                  </a:path>
                </a:pathLst>
              </a:custGeom>
              <a:solidFill>
                <a:srgbClr val="324A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 395">
                <a:extLst>
                  <a:ext uri="{FF2B5EF4-FFF2-40B4-BE49-F238E27FC236}">
                    <a16:creationId xmlns:a16="http://schemas.microsoft.com/office/drawing/2014/main" id="{1F44D640-5DD8-4FE4-82EA-994F5B1679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2" y="2692"/>
                <a:ext cx="1301" cy="1479"/>
              </a:xfrm>
              <a:custGeom>
                <a:avLst/>
                <a:gdLst>
                  <a:gd name="T0" fmla="*/ 17557766 w 626"/>
                  <a:gd name="T1" fmla="*/ 17509101 h 713"/>
                  <a:gd name="T2" fmla="*/ 17557766 w 626"/>
                  <a:gd name="T3" fmla="*/ 11822246 h 713"/>
                  <a:gd name="T4" fmla="*/ 11187569 w 626"/>
                  <a:gd name="T5" fmla="*/ 2266971 h 713"/>
                  <a:gd name="T6" fmla="*/ 5618057 w 626"/>
                  <a:gd name="T7" fmla="*/ 0 h 713"/>
                  <a:gd name="T8" fmla="*/ 0 w 626"/>
                  <a:gd name="T9" fmla="*/ 19470819 h 713"/>
                  <a:gd name="T10" fmla="*/ 15480383 w 626"/>
                  <a:gd name="T11" fmla="*/ 19470819 h 713"/>
                  <a:gd name="T12" fmla="*/ 17557766 w 626"/>
                  <a:gd name="T13" fmla="*/ 17509101 h 7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26" h="713">
                    <a:moveTo>
                      <a:pt x="626" y="641"/>
                    </a:moveTo>
                    <a:cubicBezTo>
                      <a:pt x="626" y="433"/>
                      <a:pt x="626" y="433"/>
                      <a:pt x="626" y="433"/>
                    </a:cubicBezTo>
                    <a:cubicBezTo>
                      <a:pt x="626" y="217"/>
                      <a:pt x="478" y="109"/>
                      <a:pt x="399" y="83"/>
                    </a:cubicBezTo>
                    <a:cubicBezTo>
                      <a:pt x="200" y="0"/>
                      <a:pt x="200" y="0"/>
                      <a:pt x="200" y="0"/>
                    </a:cubicBezTo>
                    <a:cubicBezTo>
                      <a:pt x="0" y="713"/>
                      <a:pt x="0" y="713"/>
                      <a:pt x="0" y="713"/>
                    </a:cubicBezTo>
                    <a:cubicBezTo>
                      <a:pt x="552" y="713"/>
                      <a:pt x="552" y="713"/>
                      <a:pt x="552" y="713"/>
                    </a:cubicBezTo>
                    <a:cubicBezTo>
                      <a:pt x="613" y="713"/>
                      <a:pt x="624" y="665"/>
                      <a:pt x="626" y="641"/>
                    </a:cubicBezTo>
                    <a:close/>
                  </a:path>
                </a:pathLst>
              </a:custGeom>
              <a:solidFill>
                <a:srgbClr val="324A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 396">
                <a:extLst>
                  <a:ext uri="{FF2B5EF4-FFF2-40B4-BE49-F238E27FC236}">
                    <a16:creationId xmlns:a16="http://schemas.microsoft.com/office/drawing/2014/main" id="{CD6DD5A0-ECFE-4B39-8B87-DBDD007BE2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98" y="2684"/>
                <a:ext cx="921" cy="1487"/>
              </a:xfrm>
              <a:custGeom>
                <a:avLst/>
                <a:gdLst>
                  <a:gd name="T0" fmla="*/ 12224934 w 443"/>
                  <a:gd name="T1" fmla="*/ 0 h 717"/>
                  <a:gd name="T2" fmla="*/ 6397811 w 443"/>
                  <a:gd name="T3" fmla="*/ 2362758 h 717"/>
                  <a:gd name="T4" fmla="*/ 6397811 w 443"/>
                  <a:gd name="T5" fmla="*/ 2362758 h 717"/>
                  <a:gd name="T6" fmla="*/ 0 w 443"/>
                  <a:gd name="T7" fmla="*/ 11896805 h 717"/>
                  <a:gd name="T8" fmla="*/ 0 w 443"/>
                  <a:gd name="T9" fmla="*/ 17520413 h 717"/>
                  <a:gd name="T10" fmla="*/ 2113585 w 443"/>
                  <a:gd name="T11" fmla="*/ 19527087 h 717"/>
                  <a:gd name="T12" fmla="*/ 2374261 w 443"/>
                  <a:gd name="T13" fmla="*/ 19527087 h 717"/>
                  <a:gd name="T14" fmla="*/ 2374261 w 443"/>
                  <a:gd name="T15" fmla="*/ 11896805 h 717"/>
                  <a:gd name="T16" fmla="*/ 8731425 w 443"/>
                  <a:gd name="T17" fmla="*/ 2362758 h 717"/>
                  <a:gd name="T18" fmla="*/ 8731425 w 443"/>
                  <a:gd name="T19" fmla="*/ 2362758 h 717"/>
                  <a:gd name="T20" fmla="*/ 12486477 w 443"/>
                  <a:gd name="T21" fmla="*/ 867178 h 717"/>
                  <a:gd name="T22" fmla="*/ 12224934 w 443"/>
                  <a:gd name="T23" fmla="*/ 0 h 71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43" h="717">
                    <a:moveTo>
                      <a:pt x="434" y="0"/>
                    </a:moveTo>
                    <a:cubicBezTo>
                      <a:pt x="227" y="87"/>
                      <a:pt x="227" y="87"/>
                      <a:pt x="227" y="87"/>
                    </a:cubicBezTo>
                    <a:cubicBezTo>
                      <a:pt x="227" y="87"/>
                      <a:pt x="227" y="87"/>
                      <a:pt x="227" y="87"/>
                    </a:cubicBezTo>
                    <a:cubicBezTo>
                      <a:pt x="143" y="116"/>
                      <a:pt x="0" y="223"/>
                      <a:pt x="0" y="437"/>
                    </a:cubicBezTo>
                    <a:cubicBezTo>
                      <a:pt x="0" y="643"/>
                      <a:pt x="0" y="643"/>
                      <a:pt x="0" y="643"/>
                    </a:cubicBezTo>
                    <a:cubicBezTo>
                      <a:pt x="1" y="665"/>
                      <a:pt x="11" y="717"/>
                      <a:pt x="75" y="717"/>
                    </a:cubicBezTo>
                    <a:cubicBezTo>
                      <a:pt x="84" y="717"/>
                      <a:pt x="84" y="717"/>
                      <a:pt x="84" y="717"/>
                    </a:cubicBezTo>
                    <a:cubicBezTo>
                      <a:pt x="84" y="437"/>
                      <a:pt x="84" y="437"/>
                      <a:pt x="84" y="437"/>
                    </a:cubicBezTo>
                    <a:cubicBezTo>
                      <a:pt x="84" y="223"/>
                      <a:pt x="226" y="116"/>
                      <a:pt x="310" y="87"/>
                    </a:cubicBezTo>
                    <a:cubicBezTo>
                      <a:pt x="310" y="87"/>
                      <a:pt x="310" y="87"/>
                      <a:pt x="310" y="87"/>
                    </a:cubicBezTo>
                    <a:cubicBezTo>
                      <a:pt x="443" y="32"/>
                      <a:pt x="443" y="32"/>
                      <a:pt x="443" y="32"/>
                    </a:cubicBez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283D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 397">
                <a:extLst>
                  <a:ext uri="{FF2B5EF4-FFF2-40B4-BE49-F238E27FC236}">
                    <a16:creationId xmlns:a16="http://schemas.microsoft.com/office/drawing/2014/main" id="{26883697-FCDA-4197-8C17-36D390F378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1" y="3511"/>
                <a:ext cx="136" cy="660"/>
              </a:xfrm>
              <a:custGeom>
                <a:avLst/>
                <a:gdLst>
                  <a:gd name="T0" fmla="*/ 2005010 w 65"/>
                  <a:gd name="T1" fmla="*/ 8751260 h 318"/>
                  <a:gd name="T2" fmla="*/ 2005010 w 65"/>
                  <a:gd name="T3" fmla="*/ 873043 h 318"/>
                  <a:gd name="T4" fmla="*/ 1013091 w 65"/>
                  <a:gd name="T5" fmla="*/ 0 h 318"/>
                  <a:gd name="T6" fmla="*/ 0 w 65"/>
                  <a:gd name="T7" fmla="*/ 873043 h 318"/>
                  <a:gd name="T8" fmla="*/ 0 w 65"/>
                  <a:gd name="T9" fmla="*/ 8751260 h 318"/>
                  <a:gd name="T10" fmla="*/ 2005010 w 65"/>
                  <a:gd name="T11" fmla="*/ 8751260 h 3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5" h="318">
                    <a:moveTo>
                      <a:pt x="65" y="318"/>
                    </a:moveTo>
                    <a:cubicBezTo>
                      <a:pt x="65" y="32"/>
                      <a:pt x="65" y="32"/>
                      <a:pt x="65" y="32"/>
                    </a:cubicBezTo>
                    <a:cubicBezTo>
                      <a:pt x="65" y="14"/>
                      <a:pt x="51" y="0"/>
                      <a:pt x="33" y="0"/>
                    </a:cubicBezTo>
                    <a:cubicBezTo>
                      <a:pt x="15" y="0"/>
                      <a:pt x="0" y="14"/>
                      <a:pt x="0" y="32"/>
                    </a:cubicBezTo>
                    <a:cubicBezTo>
                      <a:pt x="0" y="318"/>
                      <a:pt x="0" y="318"/>
                      <a:pt x="0" y="318"/>
                    </a:cubicBezTo>
                    <a:lnTo>
                      <a:pt x="65" y="318"/>
                    </a:lnTo>
                    <a:close/>
                  </a:path>
                </a:pathLst>
              </a:custGeom>
              <a:solidFill>
                <a:srgbClr val="283D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 398">
                <a:extLst>
                  <a:ext uri="{FF2B5EF4-FFF2-40B4-BE49-F238E27FC236}">
                    <a16:creationId xmlns:a16="http://schemas.microsoft.com/office/drawing/2014/main" id="{F957B567-2833-465D-B9F7-189F636090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" y="3511"/>
                <a:ext cx="135" cy="660"/>
              </a:xfrm>
              <a:custGeom>
                <a:avLst/>
                <a:gdLst>
                  <a:gd name="T0" fmla="*/ 1805529 w 65"/>
                  <a:gd name="T1" fmla="*/ 8751260 h 318"/>
                  <a:gd name="T2" fmla="*/ 1805529 w 65"/>
                  <a:gd name="T3" fmla="*/ 873043 h 318"/>
                  <a:gd name="T4" fmla="*/ 884678 w 65"/>
                  <a:gd name="T5" fmla="*/ 0 h 318"/>
                  <a:gd name="T6" fmla="*/ 0 w 65"/>
                  <a:gd name="T7" fmla="*/ 873043 h 318"/>
                  <a:gd name="T8" fmla="*/ 0 w 65"/>
                  <a:gd name="T9" fmla="*/ 8751260 h 318"/>
                  <a:gd name="T10" fmla="*/ 1805529 w 65"/>
                  <a:gd name="T11" fmla="*/ 8751260 h 3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5" h="318">
                    <a:moveTo>
                      <a:pt x="65" y="318"/>
                    </a:moveTo>
                    <a:cubicBezTo>
                      <a:pt x="65" y="32"/>
                      <a:pt x="65" y="32"/>
                      <a:pt x="65" y="32"/>
                    </a:cubicBezTo>
                    <a:cubicBezTo>
                      <a:pt x="65" y="14"/>
                      <a:pt x="50" y="0"/>
                      <a:pt x="32" y="0"/>
                    </a:cubicBezTo>
                    <a:cubicBezTo>
                      <a:pt x="14" y="0"/>
                      <a:pt x="0" y="14"/>
                      <a:pt x="0" y="32"/>
                    </a:cubicBezTo>
                    <a:cubicBezTo>
                      <a:pt x="0" y="318"/>
                      <a:pt x="0" y="318"/>
                      <a:pt x="0" y="318"/>
                    </a:cubicBezTo>
                    <a:lnTo>
                      <a:pt x="65" y="318"/>
                    </a:lnTo>
                    <a:close/>
                  </a:path>
                </a:pathLst>
              </a:custGeom>
              <a:solidFill>
                <a:srgbClr val="283D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 399">
                <a:extLst>
                  <a:ext uri="{FF2B5EF4-FFF2-40B4-BE49-F238E27FC236}">
                    <a16:creationId xmlns:a16="http://schemas.microsoft.com/office/drawing/2014/main" id="{B7E991E7-8DB7-4546-9250-05E7DB4193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4" y="1534"/>
                <a:ext cx="206" cy="309"/>
              </a:xfrm>
              <a:custGeom>
                <a:avLst/>
                <a:gdLst>
                  <a:gd name="T0" fmla="*/ 2194826 w 99"/>
                  <a:gd name="T1" fmla="*/ 2886815 h 149"/>
                  <a:gd name="T2" fmla="*/ 2827023 w 99"/>
                  <a:gd name="T3" fmla="*/ 3447573 h 149"/>
                  <a:gd name="T4" fmla="*/ 2194826 w 99"/>
                  <a:gd name="T5" fmla="*/ 4054831 h 149"/>
                  <a:gd name="T6" fmla="*/ 633379 w 99"/>
                  <a:gd name="T7" fmla="*/ 4054831 h 149"/>
                  <a:gd name="T8" fmla="*/ 0 w 99"/>
                  <a:gd name="T9" fmla="*/ 3447573 h 149"/>
                  <a:gd name="T10" fmla="*/ 0 w 99"/>
                  <a:gd name="T11" fmla="*/ 601766 h 149"/>
                  <a:gd name="T12" fmla="*/ 633379 w 99"/>
                  <a:gd name="T13" fmla="*/ 0 h 149"/>
                  <a:gd name="T14" fmla="*/ 1219087 w 99"/>
                  <a:gd name="T15" fmla="*/ 601766 h 149"/>
                  <a:gd name="T16" fmla="*/ 1219087 w 99"/>
                  <a:gd name="T17" fmla="*/ 2886815 h 149"/>
                  <a:gd name="T18" fmla="*/ 2194826 w 99"/>
                  <a:gd name="T19" fmla="*/ 2886815 h 14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9" h="149">
                    <a:moveTo>
                      <a:pt x="77" y="106"/>
                    </a:moveTo>
                    <a:cubicBezTo>
                      <a:pt x="89" y="106"/>
                      <a:pt x="99" y="115"/>
                      <a:pt x="99" y="127"/>
                    </a:cubicBezTo>
                    <a:cubicBezTo>
                      <a:pt x="99" y="139"/>
                      <a:pt x="89" y="149"/>
                      <a:pt x="77" y="149"/>
                    </a:cubicBezTo>
                    <a:cubicBezTo>
                      <a:pt x="22" y="149"/>
                      <a:pt x="22" y="149"/>
                      <a:pt x="22" y="149"/>
                    </a:cubicBezTo>
                    <a:cubicBezTo>
                      <a:pt x="10" y="149"/>
                      <a:pt x="0" y="139"/>
                      <a:pt x="0" y="127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0"/>
                      <a:pt x="10" y="0"/>
                      <a:pt x="22" y="0"/>
                    </a:cubicBezTo>
                    <a:cubicBezTo>
                      <a:pt x="34" y="0"/>
                      <a:pt x="43" y="10"/>
                      <a:pt x="43" y="22"/>
                    </a:cubicBezTo>
                    <a:cubicBezTo>
                      <a:pt x="43" y="106"/>
                      <a:pt x="43" y="106"/>
                      <a:pt x="43" y="106"/>
                    </a:cubicBezTo>
                    <a:lnTo>
                      <a:pt x="77" y="106"/>
                    </a:lnTo>
                    <a:close/>
                  </a:path>
                </a:pathLst>
              </a:custGeom>
              <a:solidFill>
                <a:srgbClr val="EDBA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6" name="Group 361">
              <a:extLst>
                <a:ext uri="{FF2B5EF4-FFF2-40B4-BE49-F238E27FC236}">
                  <a16:creationId xmlns:a16="http://schemas.microsoft.com/office/drawing/2014/main" id="{0125DFBD-CAAA-4ED3-8CE0-A0DA4B49A68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85649" y="4379457"/>
              <a:ext cx="461179" cy="641364"/>
              <a:chOff x="2314" y="36"/>
              <a:chExt cx="3056" cy="4250"/>
            </a:xfrm>
          </p:grpSpPr>
          <p:sp>
            <p:nvSpPr>
              <p:cNvPr id="37" name="Freeform 362">
                <a:extLst>
                  <a:ext uri="{FF2B5EF4-FFF2-40B4-BE49-F238E27FC236}">
                    <a16:creationId xmlns:a16="http://schemas.microsoft.com/office/drawing/2014/main" id="{CD119757-E206-4442-9C73-1E9759ADA3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6" y="36"/>
                <a:ext cx="2547" cy="2530"/>
              </a:xfrm>
              <a:custGeom>
                <a:avLst/>
                <a:gdLst>
                  <a:gd name="T0" fmla="*/ 30898187 w 1225"/>
                  <a:gd name="T1" fmla="*/ 32141990 h 1219"/>
                  <a:gd name="T2" fmla="*/ 31063170 w 1225"/>
                  <a:gd name="T3" fmla="*/ 31892368 h 1219"/>
                  <a:gd name="T4" fmla="*/ 34566123 w 1225"/>
                  <a:gd name="T5" fmla="*/ 19900415 h 1219"/>
                  <a:gd name="T6" fmla="*/ 17261649 w 1225"/>
                  <a:gd name="T7" fmla="*/ 0 h 1219"/>
                  <a:gd name="T8" fmla="*/ 0 w 1225"/>
                  <a:gd name="T9" fmla="*/ 19900415 h 1219"/>
                  <a:gd name="T10" fmla="*/ 3557596 w 1225"/>
                  <a:gd name="T11" fmla="*/ 32006671 h 1219"/>
                  <a:gd name="T12" fmla="*/ 3635694 w 1225"/>
                  <a:gd name="T13" fmla="*/ 32113309 h 1219"/>
                  <a:gd name="T14" fmla="*/ 3871207 w 1225"/>
                  <a:gd name="T15" fmla="*/ 32447078 h 1219"/>
                  <a:gd name="T16" fmla="*/ 6149988 w 1225"/>
                  <a:gd name="T17" fmla="*/ 33188565 h 1219"/>
                  <a:gd name="T18" fmla="*/ 6228230 w 1225"/>
                  <a:gd name="T19" fmla="*/ 33163890 h 1219"/>
                  <a:gd name="T20" fmla="*/ 6271949 w 1225"/>
                  <a:gd name="T21" fmla="*/ 33163890 h 1219"/>
                  <a:gd name="T22" fmla="*/ 10011829 w 1225"/>
                  <a:gd name="T23" fmla="*/ 32113309 h 1219"/>
                  <a:gd name="T24" fmla="*/ 12415415 w 1225"/>
                  <a:gd name="T25" fmla="*/ 31649632 h 1219"/>
                  <a:gd name="T26" fmla="*/ 10614102 w 1225"/>
                  <a:gd name="T27" fmla="*/ 30045769 h 1219"/>
                  <a:gd name="T28" fmla="*/ 7923942 w 1225"/>
                  <a:gd name="T29" fmla="*/ 25049704 h 1219"/>
                  <a:gd name="T30" fmla="*/ 7784603 w 1225"/>
                  <a:gd name="T31" fmla="*/ 24076501 h 1219"/>
                  <a:gd name="T32" fmla="*/ 6803384 w 1225"/>
                  <a:gd name="T33" fmla="*/ 24004177 h 1219"/>
                  <a:gd name="T34" fmla="*/ 3871207 w 1225"/>
                  <a:gd name="T35" fmla="*/ 20909966 h 1219"/>
                  <a:gd name="T36" fmla="*/ 6743117 w 1225"/>
                  <a:gd name="T37" fmla="*/ 17837386 h 1219"/>
                  <a:gd name="T38" fmla="*/ 7819498 w 1225"/>
                  <a:gd name="T39" fmla="*/ 17727241 h 1219"/>
                  <a:gd name="T40" fmla="*/ 7844702 w 1225"/>
                  <a:gd name="T41" fmla="*/ 16865437 h 1219"/>
                  <a:gd name="T42" fmla="*/ 17237822 w 1225"/>
                  <a:gd name="T43" fmla="*/ 11720527 h 1219"/>
                  <a:gd name="T44" fmla="*/ 26720804 w 1225"/>
                  <a:gd name="T45" fmla="*/ 16865437 h 1219"/>
                  <a:gd name="T46" fmla="*/ 26720804 w 1225"/>
                  <a:gd name="T47" fmla="*/ 17727241 h 1219"/>
                  <a:gd name="T48" fmla="*/ 27817174 w 1225"/>
                  <a:gd name="T49" fmla="*/ 17837386 h 1219"/>
                  <a:gd name="T50" fmla="*/ 30670920 w 1225"/>
                  <a:gd name="T51" fmla="*/ 20909966 h 1219"/>
                  <a:gd name="T52" fmla="*/ 27765795 w 1225"/>
                  <a:gd name="T53" fmla="*/ 24004177 h 1219"/>
                  <a:gd name="T54" fmla="*/ 26746941 w 1225"/>
                  <a:gd name="T55" fmla="*/ 24076501 h 1219"/>
                  <a:gd name="T56" fmla="*/ 26636590 w 1225"/>
                  <a:gd name="T57" fmla="*/ 25049704 h 1219"/>
                  <a:gd name="T58" fmla="*/ 23927784 w 1225"/>
                  <a:gd name="T59" fmla="*/ 30045769 h 1219"/>
                  <a:gd name="T60" fmla="*/ 22119052 w 1225"/>
                  <a:gd name="T61" fmla="*/ 31649632 h 1219"/>
                  <a:gd name="T62" fmla="*/ 24521121 w 1225"/>
                  <a:gd name="T63" fmla="*/ 32113309 h 1219"/>
                  <a:gd name="T64" fmla="*/ 28469231 w 1225"/>
                  <a:gd name="T65" fmla="*/ 33212304 h 1219"/>
                  <a:gd name="T66" fmla="*/ 30898187 w 1225"/>
                  <a:gd name="T67" fmla="*/ 32141990 h 121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225" h="1219">
                    <a:moveTo>
                      <a:pt x="1095" y="1168"/>
                    </a:moveTo>
                    <a:cubicBezTo>
                      <a:pt x="1097" y="1164"/>
                      <a:pt x="1099" y="1161"/>
                      <a:pt x="1101" y="1159"/>
                    </a:cubicBezTo>
                    <a:cubicBezTo>
                      <a:pt x="1181" y="1034"/>
                      <a:pt x="1225" y="881"/>
                      <a:pt x="1225" y="723"/>
                    </a:cubicBezTo>
                    <a:cubicBezTo>
                      <a:pt x="1225" y="324"/>
                      <a:pt x="950" y="0"/>
                      <a:pt x="612" y="0"/>
                    </a:cubicBezTo>
                    <a:cubicBezTo>
                      <a:pt x="274" y="0"/>
                      <a:pt x="0" y="324"/>
                      <a:pt x="0" y="723"/>
                    </a:cubicBezTo>
                    <a:cubicBezTo>
                      <a:pt x="0" y="883"/>
                      <a:pt x="44" y="1037"/>
                      <a:pt x="126" y="1163"/>
                    </a:cubicBezTo>
                    <a:cubicBezTo>
                      <a:pt x="127" y="1164"/>
                      <a:pt x="128" y="1166"/>
                      <a:pt x="129" y="1167"/>
                    </a:cubicBezTo>
                    <a:cubicBezTo>
                      <a:pt x="132" y="1171"/>
                      <a:pt x="134" y="1175"/>
                      <a:pt x="137" y="1179"/>
                    </a:cubicBezTo>
                    <a:cubicBezTo>
                      <a:pt x="168" y="1219"/>
                      <a:pt x="207" y="1210"/>
                      <a:pt x="218" y="1206"/>
                    </a:cubicBezTo>
                    <a:cubicBezTo>
                      <a:pt x="219" y="1206"/>
                      <a:pt x="220" y="1205"/>
                      <a:pt x="221" y="1205"/>
                    </a:cubicBezTo>
                    <a:cubicBezTo>
                      <a:pt x="222" y="1205"/>
                      <a:pt x="222" y="1205"/>
                      <a:pt x="222" y="1205"/>
                    </a:cubicBezTo>
                    <a:cubicBezTo>
                      <a:pt x="262" y="1190"/>
                      <a:pt x="307" y="1177"/>
                      <a:pt x="355" y="1167"/>
                    </a:cubicBezTo>
                    <a:cubicBezTo>
                      <a:pt x="440" y="1150"/>
                      <a:pt x="440" y="1150"/>
                      <a:pt x="440" y="1150"/>
                    </a:cubicBezTo>
                    <a:cubicBezTo>
                      <a:pt x="376" y="1092"/>
                      <a:pt x="376" y="1092"/>
                      <a:pt x="376" y="1092"/>
                    </a:cubicBezTo>
                    <a:cubicBezTo>
                      <a:pt x="324" y="1044"/>
                      <a:pt x="290" y="980"/>
                      <a:pt x="281" y="910"/>
                    </a:cubicBezTo>
                    <a:cubicBezTo>
                      <a:pt x="276" y="875"/>
                      <a:pt x="276" y="875"/>
                      <a:pt x="276" y="875"/>
                    </a:cubicBezTo>
                    <a:cubicBezTo>
                      <a:pt x="241" y="872"/>
                      <a:pt x="241" y="872"/>
                      <a:pt x="241" y="872"/>
                    </a:cubicBezTo>
                    <a:cubicBezTo>
                      <a:pt x="183" y="868"/>
                      <a:pt x="137" y="818"/>
                      <a:pt x="137" y="760"/>
                    </a:cubicBezTo>
                    <a:cubicBezTo>
                      <a:pt x="137" y="702"/>
                      <a:pt x="181" y="653"/>
                      <a:pt x="239" y="648"/>
                    </a:cubicBezTo>
                    <a:cubicBezTo>
                      <a:pt x="277" y="644"/>
                      <a:pt x="277" y="644"/>
                      <a:pt x="277" y="644"/>
                    </a:cubicBezTo>
                    <a:cubicBezTo>
                      <a:pt x="278" y="613"/>
                      <a:pt x="278" y="613"/>
                      <a:pt x="278" y="613"/>
                    </a:cubicBezTo>
                    <a:cubicBezTo>
                      <a:pt x="317" y="601"/>
                      <a:pt x="490" y="545"/>
                      <a:pt x="611" y="426"/>
                    </a:cubicBezTo>
                    <a:cubicBezTo>
                      <a:pt x="640" y="460"/>
                      <a:pt x="747" y="570"/>
                      <a:pt x="947" y="613"/>
                    </a:cubicBezTo>
                    <a:cubicBezTo>
                      <a:pt x="947" y="644"/>
                      <a:pt x="947" y="644"/>
                      <a:pt x="947" y="644"/>
                    </a:cubicBezTo>
                    <a:cubicBezTo>
                      <a:pt x="986" y="648"/>
                      <a:pt x="986" y="648"/>
                      <a:pt x="986" y="648"/>
                    </a:cubicBezTo>
                    <a:cubicBezTo>
                      <a:pt x="1044" y="653"/>
                      <a:pt x="1087" y="702"/>
                      <a:pt x="1087" y="760"/>
                    </a:cubicBezTo>
                    <a:cubicBezTo>
                      <a:pt x="1087" y="818"/>
                      <a:pt x="1042" y="868"/>
                      <a:pt x="984" y="872"/>
                    </a:cubicBezTo>
                    <a:cubicBezTo>
                      <a:pt x="948" y="875"/>
                      <a:pt x="948" y="875"/>
                      <a:pt x="948" y="875"/>
                    </a:cubicBezTo>
                    <a:cubicBezTo>
                      <a:pt x="944" y="910"/>
                      <a:pt x="944" y="910"/>
                      <a:pt x="944" y="910"/>
                    </a:cubicBezTo>
                    <a:cubicBezTo>
                      <a:pt x="934" y="980"/>
                      <a:pt x="900" y="1044"/>
                      <a:pt x="848" y="1092"/>
                    </a:cubicBezTo>
                    <a:cubicBezTo>
                      <a:pt x="784" y="1150"/>
                      <a:pt x="784" y="1150"/>
                      <a:pt x="784" y="1150"/>
                    </a:cubicBezTo>
                    <a:cubicBezTo>
                      <a:pt x="869" y="1167"/>
                      <a:pt x="869" y="1167"/>
                      <a:pt x="869" y="1167"/>
                    </a:cubicBezTo>
                    <a:cubicBezTo>
                      <a:pt x="920" y="1178"/>
                      <a:pt x="967" y="1191"/>
                      <a:pt x="1009" y="1207"/>
                    </a:cubicBezTo>
                    <a:cubicBezTo>
                      <a:pt x="1024" y="1211"/>
                      <a:pt x="1065" y="1217"/>
                      <a:pt x="1095" y="1168"/>
                    </a:cubicBezTo>
                    <a:close/>
                  </a:path>
                </a:pathLst>
              </a:custGeom>
              <a:solidFill>
                <a:srgbClr val="694B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 363">
                <a:extLst>
                  <a:ext uri="{FF2B5EF4-FFF2-40B4-BE49-F238E27FC236}">
                    <a16:creationId xmlns:a16="http://schemas.microsoft.com/office/drawing/2014/main" id="{DBE31F07-7B68-4C5C-B6A3-5288B8BB58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4" y="2414"/>
                <a:ext cx="1368" cy="857"/>
              </a:xfrm>
              <a:custGeom>
                <a:avLst/>
                <a:gdLst>
                  <a:gd name="T0" fmla="*/ 13923354 w 658"/>
                  <a:gd name="T1" fmla="*/ 4391778 h 413"/>
                  <a:gd name="T2" fmla="*/ 13923354 w 658"/>
                  <a:gd name="T3" fmla="*/ 0 h 413"/>
                  <a:gd name="T4" fmla="*/ 12377103 w 658"/>
                  <a:gd name="T5" fmla="*/ 383033 h 413"/>
                  <a:gd name="T6" fmla="*/ 10237852 w 658"/>
                  <a:gd name="T7" fmla="*/ 663492 h 413"/>
                  <a:gd name="T8" fmla="*/ 8340070 w 658"/>
                  <a:gd name="T9" fmla="*/ 663492 h 413"/>
                  <a:gd name="T10" fmla="*/ 6169081 w 658"/>
                  <a:gd name="T11" fmla="*/ 383033 h 413"/>
                  <a:gd name="T12" fmla="*/ 4622503 w 658"/>
                  <a:gd name="T13" fmla="*/ 0 h 413"/>
                  <a:gd name="T14" fmla="*/ 4622503 w 658"/>
                  <a:gd name="T15" fmla="*/ 4391778 h 413"/>
                  <a:gd name="T16" fmla="*/ 0 w 658"/>
                  <a:gd name="T17" fmla="*/ 5460437 h 413"/>
                  <a:gd name="T18" fmla="*/ 991249 w 658"/>
                  <a:gd name="T19" fmla="*/ 8979905 h 413"/>
                  <a:gd name="T20" fmla="*/ 1407782 w 658"/>
                  <a:gd name="T21" fmla="*/ 9216780 h 413"/>
                  <a:gd name="T22" fmla="*/ 6057248 w 658"/>
                  <a:gd name="T23" fmla="*/ 11002064 h 413"/>
                  <a:gd name="T24" fmla="*/ 9325030 w 658"/>
                  <a:gd name="T25" fmla="*/ 11330737 h 413"/>
                  <a:gd name="T26" fmla="*/ 9356752 w 658"/>
                  <a:gd name="T27" fmla="*/ 11330737 h 413"/>
                  <a:gd name="T28" fmla="*/ 17138695 w 658"/>
                  <a:gd name="T29" fmla="*/ 9216780 h 413"/>
                  <a:gd name="T30" fmla="*/ 17555625 w 658"/>
                  <a:gd name="T31" fmla="*/ 8979905 h 413"/>
                  <a:gd name="T32" fmla="*/ 18546182 w 658"/>
                  <a:gd name="T33" fmla="*/ 5513762 h 413"/>
                  <a:gd name="T34" fmla="*/ 13923354 w 658"/>
                  <a:gd name="T35" fmla="*/ 4391778 h 41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658" h="413">
                    <a:moveTo>
                      <a:pt x="494" y="160"/>
                    </a:moveTo>
                    <a:cubicBezTo>
                      <a:pt x="494" y="0"/>
                      <a:pt x="494" y="0"/>
                      <a:pt x="494" y="0"/>
                    </a:cubicBezTo>
                    <a:cubicBezTo>
                      <a:pt x="439" y="14"/>
                      <a:pt x="439" y="14"/>
                      <a:pt x="439" y="14"/>
                    </a:cubicBezTo>
                    <a:cubicBezTo>
                      <a:pt x="414" y="21"/>
                      <a:pt x="389" y="24"/>
                      <a:pt x="363" y="24"/>
                    </a:cubicBezTo>
                    <a:cubicBezTo>
                      <a:pt x="296" y="24"/>
                      <a:pt x="296" y="24"/>
                      <a:pt x="296" y="24"/>
                    </a:cubicBezTo>
                    <a:cubicBezTo>
                      <a:pt x="270" y="24"/>
                      <a:pt x="244" y="21"/>
                      <a:pt x="219" y="14"/>
                    </a:cubicBezTo>
                    <a:cubicBezTo>
                      <a:pt x="164" y="0"/>
                      <a:pt x="164" y="0"/>
                      <a:pt x="164" y="0"/>
                    </a:cubicBezTo>
                    <a:cubicBezTo>
                      <a:pt x="164" y="160"/>
                      <a:pt x="164" y="160"/>
                      <a:pt x="164" y="160"/>
                    </a:cubicBezTo>
                    <a:cubicBezTo>
                      <a:pt x="0" y="199"/>
                      <a:pt x="0" y="199"/>
                      <a:pt x="0" y="199"/>
                    </a:cubicBezTo>
                    <a:cubicBezTo>
                      <a:pt x="35" y="327"/>
                      <a:pt x="35" y="327"/>
                      <a:pt x="35" y="327"/>
                    </a:cubicBezTo>
                    <a:cubicBezTo>
                      <a:pt x="50" y="336"/>
                      <a:pt x="50" y="336"/>
                      <a:pt x="50" y="336"/>
                    </a:cubicBezTo>
                    <a:cubicBezTo>
                      <a:pt x="72" y="349"/>
                      <a:pt x="133" y="383"/>
                      <a:pt x="215" y="401"/>
                    </a:cubicBezTo>
                    <a:cubicBezTo>
                      <a:pt x="254" y="409"/>
                      <a:pt x="293" y="413"/>
                      <a:pt x="331" y="413"/>
                    </a:cubicBezTo>
                    <a:cubicBezTo>
                      <a:pt x="332" y="413"/>
                      <a:pt x="332" y="413"/>
                      <a:pt x="332" y="413"/>
                    </a:cubicBezTo>
                    <a:cubicBezTo>
                      <a:pt x="427" y="413"/>
                      <a:pt x="520" y="387"/>
                      <a:pt x="608" y="336"/>
                    </a:cubicBezTo>
                    <a:cubicBezTo>
                      <a:pt x="623" y="327"/>
                      <a:pt x="623" y="327"/>
                      <a:pt x="623" y="327"/>
                    </a:cubicBezTo>
                    <a:cubicBezTo>
                      <a:pt x="658" y="201"/>
                      <a:pt x="658" y="201"/>
                      <a:pt x="658" y="201"/>
                    </a:cubicBezTo>
                    <a:lnTo>
                      <a:pt x="494" y="160"/>
                    </a:lnTo>
                    <a:close/>
                  </a:path>
                </a:pathLst>
              </a:custGeom>
              <a:solidFill>
                <a:srgbClr val="FBCB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364">
                <a:extLst>
                  <a:ext uri="{FF2B5EF4-FFF2-40B4-BE49-F238E27FC236}">
                    <a16:creationId xmlns:a16="http://schemas.microsoft.com/office/drawing/2014/main" id="{E2B23254-0DDF-4DD4-AB71-BE08B93CC1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4" y="2414"/>
                <a:ext cx="742" cy="857"/>
              </a:xfrm>
              <a:custGeom>
                <a:avLst/>
                <a:gdLst>
                  <a:gd name="T0" fmla="*/ 7526249 w 357"/>
                  <a:gd name="T1" fmla="*/ 11002064 h 413"/>
                  <a:gd name="T2" fmla="*/ 2892956 w 357"/>
                  <a:gd name="T3" fmla="*/ 9216780 h 413"/>
                  <a:gd name="T4" fmla="*/ 2892956 w 357"/>
                  <a:gd name="T5" fmla="*/ 9216780 h 413"/>
                  <a:gd name="T6" fmla="*/ 1904219 w 357"/>
                  <a:gd name="T7" fmla="*/ 5684927 h 413"/>
                  <a:gd name="T8" fmla="*/ 5671796 w 357"/>
                  <a:gd name="T9" fmla="*/ 4773330 h 413"/>
                  <a:gd name="T10" fmla="*/ 5671796 w 357"/>
                  <a:gd name="T11" fmla="*/ 556585 h 413"/>
                  <a:gd name="T12" fmla="*/ 4608976 w 357"/>
                  <a:gd name="T13" fmla="*/ 0 h 413"/>
                  <a:gd name="T14" fmla="*/ 4608976 w 357"/>
                  <a:gd name="T15" fmla="*/ 4391778 h 413"/>
                  <a:gd name="T16" fmla="*/ 0 w 357"/>
                  <a:gd name="T17" fmla="*/ 5460437 h 413"/>
                  <a:gd name="T18" fmla="*/ 988737 w 357"/>
                  <a:gd name="T19" fmla="*/ 8979905 h 413"/>
                  <a:gd name="T20" fmla="*/ 1403403 w 357"/>
                  <a:gd name="T21" fmla="*/ 9216780 h 413"/>
                  <a:gd name="T22" fmla="*/ 6037245 w 357"/>
                  <a:gd name="T23" fmla="*/ 11002064 h 413"/>
                  <a:gd name="T24" fmla="*/ 9292297 w 357"/>
                  <a:gd name="T25" fmla="*/ 11330737 h 413"/>
                  <a:gd name="T26" fmla="*/ 9318406 w 357"/>
                  <a:gd name="T27" fmla="*/ 11330737 h 413"/>
                  <a:gd name="T28" fmla="*/ 10020486 w 357"/>
                  <a:gd name="T29" fmla="*/ 11330737 h 413"/>
                  <a:gd name="T30" fmla="*/ 7526249 w 357"/>
                  <a:gd name="T31" fmla="*/ 11002064 h 41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357" h="413">
                    <a:moveTo>
                      <a:pt x="268" y="401"/>
                    </a:moveTo>
                    <a:cubicBezTo>
                      <a:pt x="186" y="383"/>
                      <a:pt x="125" y="349"/>
                      <a:pt x="103" y="336"/>
                    </a:cubicBezTo>
                    <a:cubicBezTo>
                      <a:pt x="103" y="336"/>
                      <a:pt x="103" y="336"/>
                      <a:pt x="103" y="336"/>
                    </a:cubicBezTo>
                    <a:cubicBezTo>
                      <a:pt x="68" y="207"/>
                      <a:pt x="68" y="207"/>
                      <a:pt x="68" y="207"/>
                    </a:cubicBezTo>
                    <a:cubicBezTo>
                      <a:pt x="202" y="174"/>
                      <a:pt x="202" y="174"/>
                      <a:pt x="202" y="174"/>
                    </a:cubicBezTo>
                    <a:cubicBezTo>
                      <a:pt x="202" y="20"/>
                      <a:pt x="202" y="20"/>
                      <a:pt x="202" y="20"/>
                    </a:cubicBezTo>
                    <a:cubicBezTo>
                      <a:pt x="164" y="0"/>
                      <a:pt x="164" y="0"/>
                      <a:pt x="164" y="0"/>
                    </a:cubicBezTo>
                    <a:cubicBezTo>
                      <a:pt x="164" y="160"/>
                      <a:pt x="164" y="160"/>
                      <a:pt x="164" y="160"/>
                    </a:cubicBezTo>
                    <a:cubicBezTo>
                      <a:pt x="0" y="199"/>
                      <a:pt x="0" y="199"/>
                      <a:pt x="0" y="199"/>
                    </a:cubicBezTo>
                    <a:cubicBezTo>
                      <a:pt x="35" y="327"/>
                      <a:pt x="35" y="327"/>
                      <a:pt x="35" y="327"/>
                    </a:cubicBezTo>
                    <a:cubicBezTo>
                      <a:pt x="50" y="336"/>
                      <a:pt x="50" y="336"/>
                      <a:pt x="50" y="336"/>
                    </a:cubicBezTo>
                    <a:cubicBezTo>
                      <a:pt x="72" y="349"/>
                      <a:pt x="133" y="383"/>
                      <a:pt x="215" y="401"/>
                    </a:cubicBezTo>
                    <a:cubicBezTo>
                      <a:pt x="254" y="409"/>
                      <a:pt x="293" y="413"/>
                      <a:pt x="331" y="413"/>
                    </a:cubicBezTo>
                    <a:cubicBezTo>
                      <a:pt x="332" y="413"/>
                      <a:pt x="332" y="413"/>
                      <a:pt x="332" y="413"/>
                    </a:cubicBezTo>
                    <a:cubicBezTo>
                      <a:pt x="340" y="413"/>
                      <a:pt x="349" y="413"/>
                      <a:pt x="357" y="413"/>
                    </a:cubicBezTo>
                    <a:cubicBezTo>
                      <a:pt x="328" y="411"/>
                      <a:pt x="298" y="407"/>
                      <a:pt x="268" y="401"/>
                    </a:cubicBezTo>
                    <a:close/>
                  </a:path>
                </a:pathLst>
              </a:custGeom>
              <a:solidFill>
                <a:srgbClr val="EDBA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365">
                <a:extLst>
                  <a:ext uri="{FF2B5EF4-FFF2-40B4-BE49-F238E27FC236}">
                    <a16:creationId xmlns:a16="http://schemas.microsoft.com/office/drawing/2014/main" id="{F7E755A5-81D2-44BE-BBFC-7DF24BC22D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0" y="3089"/>
                <a:ext cx="1177" cy="1197"/>
              </a:xfrm>
              <a:custGeom>
                <a:avLst/>
                <a:gdLst>
                  <a:gd name="T0" fmla="*/ 14197313 w 566"/>
                  <a:gd name="T1" fmla="*/ 786968 h 577"/>
                  <a:gd name="T2" fmla="*/ 8037473 w 566"/>
                  <a:gd name="T3" fmla="*/ 2109342 h 577"/>
                  <a:gd name="T4" fmla="*/ 4773870 w 566"/>
                  <a:gd name="T5" fmla="*/ 1755586 h 577"/>
                  <a:gd name="T6" fmla="*/ 1836108 w 566"/>
                  <a:gd name="T7" fmla="*/ 820511 h 577"/>
                  <a:gd name="T8" fmla="*/ 0 w 566"/>
                  <a:gd name="T9" fmla="*/ 24927 h 577"/>
                  <a:gd name="T10" fmla="*/ 4610280 w 566"/>
                  <a:gd name="T11" fmla="*/ 15775773 h 577"/>
                  <a:gd name="T12" fmla="*/ 11398486 w 566"/>
                  <a:gd name="T13" fmla="*/ 15775773 h 577"/>
                  <a:gd name="T14" fmla="*/ 16009390 w 566"/>
                  <a:gd name="T15" fmla="*/ 0 h 577"/>
                  <a:gd name="T16" fmla="*/ 14197313 w 566"/>
                  <a:gd name="T17" fmla="*/ 786968 h 5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66" h="577">
                    <a:moveTo>
                      <a:pt x="502" y="29"/>
                    </a:moveTo>
                    <a:cubicBezTo>
                      <a:pt x="432" y="61"/>
                      <a:pt x="358" y="77"/>
                      <a:pt x="284" y="77"/>
                    </a:cubicBezTo>
                    <a:cubicBezTo>
                      <a:pt x="245" y="77"/>
                      <a:pt x="207" y="73"/>
                      <a:pt x="169" y="64"/>
                    </a:cubicBezTo>
                    <a:cubicBezTo>
                      <a:pt x="133" y="56"/>
                      <a:pt x="98" y="45"/>
                      <a:pt x="65" y="3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63" y="577"/>
                      <a:pt x="163" y="577"/>
                      <a:pt x="163" y="577"/>
                    </a:cubicBezTo>
                    <a:cubicBezTo>
                      <a:pt x="403" y="577"/>
                      <a:pt x="403" y="577"/>
                      <a:pt x="403" y="577"/>
                    </a:cubicBezTo>
                    <a:cubicBezTo>
                      <a:pt x="566" y="0"/>
                      <a:pt x="566" y="0"/>
                      <a:pt x="566" y="0"/>
                    </a:cubicBezTo>
                    <a:lnTo>
                      <a:pt x="502" y="29"/>
                    </a:lnTo>
                    <a:close/>
                  </a:path>
                </a:pathLst>
              </a:custGeom>
              <a:solidFill>
                <a:srgbClr val="F5F5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366">
                <a:extLst>
                  <a:ext uri="{FF2B5EF4-FFF2-40B4-BE49-F238E27FC236}">
                    <a16:creationId xmlns:a16="http://schemas.microsoft.com/office/drawing/2014/main" id="{D082C078-A244-4F68-8193-7A30479490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0" y="3091"/>
                <a:ext cx="449" cy="1195"/>
              </a:xfrm>
              <a:custGeom>
                <a:avLst/>
                <a:gdLst>
                  <a:gd name="T0" fmla="*/ 0 w 449"/>
                  <a:gd name="T1" fmla="*/ 0 h 1195"/>
                  <a:gd name="T2" fmla="*/ 339 w 449"/>
                  <a:gd name="T3" fmla="*/ 1195 h 1195"/>
                  <a:gd name="T4" fmla="*/ 449 w 449"/>
                  <a:gd name="T5" fmla="*/ 1195 h 1195"/>
                  <a:gd name="T6" fmla="*/ 127 w 449"/>
                  <a:gd name="T7" fmla="*/ 56 h 1195"/>
                  <a:gd name="T8" fmla="*/ 0 w 449"/>
                  <a:gd name="T9" fmla="*/ 0 h 11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49" h="1195">
                    <a:moveTo>
                      <a:pt x="0" y="0"/>
                    </a:moveTo>
                    <a:lnTo>
                      <a:pt x="339" y="1195"/>
                    </a:lnTo>
                    <a:lnTo>
                      <a:pt x="449" y="1195"/>
                    </a:lnTo>
                    <a:lnTo>
                      <a:pt x="127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D2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 367">
                <a:extLst>
                  <a:ext uri="{FF2B5EF4-FFF2-40B4-BE49-F238E27FC236}">
                    <a16:creationId xmlns:a16="http://schemas.microsoft.com/office/drawing/2014/main" id="{E914EBBB-B48A-4D7F-B2F7-0241D3C0D7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8" y="2813"/>
                <a:ext cx="1322" cy="1473"/>
              </a:xfrm>
              <a:custGeom>
                <a:avLst/>
                <a:gdLst>
                  <a:gd name="T0" fmla="*/ 13075833 w 636"/>
                  <a:gd name="T1" fmla="*/ 2674960 h 710"/>
                  <a:gd name="T2" fmla="*/ 11235844 w 636"/>
                  <a:gd name="T3" fmla="*/ 1829985 h 710"/>
                  <a:gd name="T4" fmla="*/ 10941635 w 636"/>
                  <a:gd name="T5" fmla="*/ 1704728 h 710"/>
                  <a:gd name="T6" fmla="*/ 5568189 w 636"/>
                  <a:gd name="T7" fmla="*/ 0 h 710"/>
                  <a:gd name="T8" fmla="*/ 0 w 636"/>
                  <a:gd name="T9" fmla="*/ 19429978 h 710"/>
                  <a:gd name="T10" fmla="*/ 15770780 w 636"/>
                  <a:gd name="T11" fmla="*/ 19429978 h 710"/>
                  <a:gd name="T12" fmla="*/ 17877080 w 636"/>
                  <a:gd name="T13" fmla="*/ 17441457 h 710"/>
                  <a:gd name="T14" fmla="*/ 17877080 w 636"/>
                  <a:gd name="T15" fmla="*/ 11661081 h 710"/>
                  <a:gd name="T16" fmla="*/ 13075833 w 636"/>
                  <a:gd name="T17" fmla="*/ 2674960 h 7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36" h="710">
                    <a:moveTo>
                      <a:pt x="465" y="98"/>
                    </a:moveTo>
                    <a:cubicBezTo>
                      <a:pt x="445" y="87"/>
                      <a:pt x="423" y="76"/>
                      <a:pt x="400" y="67"/>
                    </a:cubicBezTo>
                    <a:cubicBezTo>
                      <a:pt x="389" y="62"/>
                      <a:pt x="389" y="62"/>
                      <a:pt x="389" y="62"/>
                    </a:cubicBezTo>
                    <a:cubicBezTo>
                      <a:pt x="318" y="33"/>
                      <a:pt x="240" y="11"/>
                      <a:pt x="198" y="0"/>
                    </a:cubicBezTo>
                    <a:cubicBezTo>
                      <a:pt x="0" y="710"/>
                      <a:pt x="0" y="710"/>
                      <a:pt x="0" y="710"/>
                    </a:cubicBezTo>
                    <a:cubicBezTo>
                      <a:pt x="561" y="710"/>
                      <a:pt x="561" y="710"/>
                      <a:pt x="561" y="710"/>
                    </a:cubicBezTo>
                    <a:cubicBezTo>
                      <a:pt x="623" y="710"/>
                      <a:pt x="634" y="661"/>
                      <a:pt x="636" y="637"/>
                    </a:cubicBezTo>
                    <a:cubicBezTo>
                      <a:pt x="636" y="426"/>
                      <a:pt x="636" y="426"/>
                      <a:pt x="636" y="426"/>
                    </a:cubicBezTo>
                    <a:cubicBezTo>
                      <a:pt x="636" y="253"/>
                      <a:pt x="543" y="148"/>
                      <a:pt x="465" y="98"/>
                    </a:cubicBezTo>
                    <a:close/>
                  </a:path>
                </a:pathLst>
              </a:custGeom>
              <a:solidFill>
                <a:srgbClr val="324A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 368">
                <a:extLst>
                  <a:ext uri="{FF2B5EF4-FFF2-40B4-BE49-F238E27FC236}">
                    <a16:creationId xmlns:a16="http://schemas.microsoft.com/office/drawing/2014/main" id="{7B6615D5-7BAF-4650-8597-49E23E703B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4" y="2813"/>
                <a:ext cx="1322" cy="1473"/>
              </a:xfrm>
              <a:custGeom>
                <a:avLst/>
                <a:gdLst>
                  <a:gd name="T0" fmla="*/ 12309500 w 636"/>
                  <a:gd name="T1" fmla="*/ 0 h 710"/>
                  <a:gd name="T2" fmla="*/ 6935432 w 636"/>
                  <a:gd name="T3" fmla="*/ 1704728 h 710"/>
                  <a:gd name="T4" fmla="*/ 6641844 w 636"/>
                  <a:gd name="T5" fmla="*/ 1829985 h 710"/>
                  <a:gd name="T6" fmla="*/ 4801870 w 636"/>
                  <a:gd name="T7" fmla="*/ 2674960 h 710"/>
                  <a:gd name="T8" fmla="*/ 0 w 636"/>
                  <a:gd name="T9" fmla="*/ 11661081 h 710"/>
                  <a:gd name="T10" fmla="*/ 0 w 636"/>
                  <a:gd name="T11" fmla="*/ 17441457 h 710"/>
                  <a:gd name="T12" fmla="*/ 2106613 w 636"/>
                  <a:gd name="T13" fmla="*/ 19429978 h 710"/>
                  <a:gd name="T14" fmla="*/ 17877080 w 636"/>
                  <a:gd name="T15" fmla="*/ 19429978 h 710"/>
                  <a:gd name="T16" fmla="*/ 12309500 w 636"/>
                  <a:gd name="T17" fmla="*/ 0 h 7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36" h="710">
                    <a:moveTo>
                      <a:pt x="438" y="0"/>
                    </a:moveTo>
                    <a:cubicBezTo>
                      <a:pt x="396" y="11"/>
                      <a:pt x="318" y="33"/>
                      <a:pt x="247" y="62"/>
                    </a:cubicBezTo>
                    <a:cubicBezTo>
                      <a:pt x="236" y="67"/>
                      <a:pt x="236" y="67"/>
                      <a:pt x="236" y="67"/>
                    </a:cubicBezTo>
                    <a:cubicBezTo>
                      <a:pt x="213" y="76"/>
                      <a:pt x="191" y="87"/>
                      <a:pt x="171" y="98"/>
                    </a:cubicBezTo>
                    <a:cubicBezTo>
                      <a:pt x="93" y="148"/>
                      <a:pt x="0" y="253"/>
                      <a:pt x="0" y="426"/>
                    </a:cubicBezTo>
                    <a:cubicBezTo>
                      <a:pt x="0" y="637"/>
                      <a:pt x="0" y="637"/>
                      <a:pt x="0" y="637"/>
                    </a:cubicBezTo>
                    <a:cubicBezTo>
                      <a:pt x="2" y="661"/>
                      <a:pt x="13" y="710"/>
                      <a:pt x="75" y="710"/>
                    </a:cubicBezTo>
                    <a:cubicBezTo>
                      <a:pt x="636" y="710"/>
                      <a:pt x="636" y="710"/>
                      <a:pt x="636" y="710"/>
                    </a:cubicBezTo>
                    <a:lnTo>
                      <a:pt x="438" y="0"/>
                    </a:lnTo>
                    <a:close/>
                  </a:path>
                </a:pathLst>
              </a:custGeom>
              <a:solidFill>
                <a:srgbClr val="324A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 369">
                <a:extLst>
                  <a:ext uri="{FF2B5EF4-FFF2-40B4-BE49-F238E27FC236}">
                    <a16:creationId xmlns:a16="http://schemas.microsoft.com/office/drawing/2014/main" id="{28AC8C3B-C419-4E17-811A-7660C02AAC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4" y="2813"/>
                <a:ext cx="921" cy="1473"/>
              </a:xfrm>
              <a:custGeom>
                <a:avLst/>
                <a:gdLst>
                  <a:gd name="T0" fmla="*/ 2060535 w 443"/>
                  <a:gd name="T1" fmla="*/ 17441457 h 710"/>
                  <a:gd name="T2" fmla="*/ 2060535 w 443"/>
                  <a:gd name="T3" fmla="*/ 14364532 h 710"/>
                  <a:gd name="T4" fmla="*/ 2060535 w 443"/>
                  <a:gd name="T5" fmla="*/ 11661081 h 710"/>
                  <a:gd name="T6" fmla="*/ 6871371 w 443"/>
                  <a:gd name="T7" fmla="*/ 2674960 h 710"/>
                  <a:gd name="T8" fmla="*/ 8703076 w 443"/>
                  <a:gd name="T9" fmla="*/ 1829985 h 710"/>
                  <a:gd name="T10" fmla="*/ 8985128 w 443"/>
                  <a:gd name="T11" fmla="*/ 1704728 h 710"/>
                  <a:gd name="T12" fmla="*/ 12486477 w 443"/>
                  <a:gd name="T13" fmla="*/ 515515 h 710"/>
                  <a:gd name="T14" fmla="*/ 12350737 w 443"/>
                  <a:gd name="T15" fmla="*/ 0 h 710"/>
                  <a:gd name="T16" fmla="*/ 6969573 w 443"/>
                  <a:gd name="T17" fmla="*/ 1704728 h 710"/>
                  <a:gd name="T18" fmla="*/ 6658845 w 443"/>
                  <a:gd name="T19" fmla="*/ 1829985 h 710"/>
                  <a:gd name="T20" fmla="*/ 4824408 w 443"/>
                  <a:gd name="T21" fmla="*/ 2674960 h 710"/>
                  <a:gd name="T22" fmla="*/ 0 w 443"/>
                  <a:gd name="T23" fmla="*/ 11661081 h 710"/>
                  <a:gd name="T24" fmla="*/ 0 w 443"/>
                  <a:gd name="T25" fmla="*/ 17441457 h 710"/>
                  <a:gd name="T26" fmla="*/ 2060535 w 443"/>
                  <a:gd name="T27" fmla="*/ 19429978 h 710"/>
                  <a:gd name="T28" fmla="*/ 2060535 w 443"/>
                  <a:gd name="T29" fmla="*/ 17441457 h 71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43" h="710">
                    <a:moveTo>
                      <a:pt x="73" y="637"/>
                    </a:moveTo>
                    <a:cubicBezTo>
                      <a:pt x="73" y="525"/>
                      <a:pt x="73" y="525"/>
                      <a:pt x="73" y="525"/>
                    </a:cubicBezTo>
                    <a:cubicBezTo>
                      <a:pt x="73" y="426"/>
                      <a:pt x="73" y="426"/>
                      <a:pt x="73" y="426"/>
                    </a:cubicBezTo>
                    <a:cubicBezTo>
                      <a:pt x="73" y="253"/>
                      <a:pt x="165" y="148"/>
                      <a:pt x="244" y="98"/>
                    </a:cubicBezTo>
                    <a:cubicBezTo>
                      <a:pt x="264" y="87"/>
                      <a:pt x="286" y="76"/>
                      <a:pt x="309" y="67"/>
                    </a:cubicBezTo>
                    <a:cubicBezTo>
                      <a:pt x="319" y="62"/>
                      <a:pt x="319" y="62"/>
                      <a:pt x="319" y="62"/>
                    </a:cubicBezTo>
                    <a:cubicBezTo>
                      <a:pt x="361" y="45"/>
                      <a:pt x="405" y="31"/>
                      <a:pt x="443" y="19"/>
                    </a:cubicBezTo>
                    <a:cubicBezTo>
                      <a:pt x="438" y="0"/>
                      <a:pt x="438" y="0"/>
                      <a:pt x="438" y="0"/>
                    </a:cubicBezTo>
                    <a:cubicBezTo>
                      <a:pt x="396" y="11"/>
                      <a:pt x="318" y="33"/>
                      <a:pt x="247" y="62"/>
                    </a:cubicBezTo>
                    <a:cubicBezTo>
                      <a:pt x="236" y="67"/>
                      <a:pt x="236" y="67"/>
                      <a:pt x="236" y="67"/>
                    </a:cubicBezTo>
                    <a:cubicBezTo>
                      <a:pt x="213" y="76"/>
                      <a:pt x="191" y="87"/>
                      <a:pt x="171" y="98"/>
                    </a:cubicBezTo>
                    <a:cubicBezTo>
                      <a:pt x="93" y="148"/>
                      <a:pt x="0" y="253"/>
                      <a:pt x="0" y="426"/>
                    </a:cubicBezTo>
                    <a:cubicBezTo>
                      <a:pt x="0" y="637"/>
                      <a:pt x="0" y="637"/>
                      <a:pt x="0" y="637"/>
                    </a:cubicBezTo>
                    <a:cubicBezTo>
                      <a:pt x="2" y="660"/>
                      <a:pt x="13" y="709"/>
                      <a:pt x="73" y="710"/>
                    </a:cubicBezTo>
                    <a:lnTo>
                      <a:pt x="73" y="637"/>
                    </a:lnTo>
                    <a:close/>
                  </a:path>
                </a:pathLst>
              </a:custGeom>
              <a:solidFill>
                <a:srgbClr val="283D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 370">
                <a:extLst>
                  <a:ext uri="{FF2B5EF4-FFF2-40B4-BE49-F238E27FC236}">
                    <a16:creationId xmlns:a16="http://schemas.microsoft.com/office/drawing/2014/main" id="{15C2AFF8-508A-4672-887F-48F819BED0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0" y="3614"/>
                <a:ext cx="137" cy="672"/>
              </a:xfrm>
              <a:custGeom>
                <a:avLst/>
                <a:gdLst>
                  <a:gd name="T0" fmla="*/ 1819551 w 66"/>
                  <a:gd name="T1" fmla="*/ 8832843 h 324"/>
                  <a:gd name="T2" fmla="*/ 1819551 w 66"/>
                  <a:gd name="T3" fmla="*/ 892791 h 324"/>
                  <a:gd name="T4" fmla="*/ 916432 w 66"/>
                  <a:gd name="T5" fmla="*/ 0 h 324"/>
                  <a:gd name="T6" fmla="*/ 0 w 66"/>
                  <a:gd name="T7" fmla="*/ 892791 h 324"/>
                  <a:gd name="T8" fmla="*/ 0 w 66"/>
                  <a:gd name="T9" fmla="*/ 8832843 h 324"/>
                  <a:gd name="T10" fmla="*/ 1819551 w 66"/>
                  <a:gd name="T11" fmla="*/ 8832843 h 3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6" h="324">
                    <a:moveTo>
                      <a:pt x="66" y="324"/>
                    </a:moveTo>
                    <a:cubicBezTo>
                      <a:pt x="66" y="33"/>
                      <a:pt x="66" y="33"/>
                      <a:pt x="66" y="33"/>
                    </a:cubicBezTo>
                    <a:cubicBezTo>
                      <a:pt x="66" y="15"/>
                      <a:pt x="51" y="0"/>
                      <a:pt x="33" y="0"/>
                    </a:cubicBezTo>
                    <a:cubicBezTo>
                      <a:pt x="14" y="0"/>
                      <a:pt x="0" y="15"/>
                      <a:pt x="0" y="33"/>
                    </a:cubicBezTo>
                    <a:cubicBezTo>
                      <a:pt x="0" y="324"/>
                      <a:pt x="0" y="324"/>
                      <a:pt x="0" y="324"/>
                    </a:cubicBezTo>
                    <a:lnTo>
                      <a:pt x="66" y="324"/>
                    </a:lnTo>
                    <a:close/>
                  </a:path>
                </a:pathLst>
              </a:custGeom>
              <a:solidFill>
                <a:srgbClr val="283D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 371">
                <a:extLst>
                  <a:ext uri="{FF2B5EF4-FFF2-40B4-BE49-F238E27FC236}">
                    <a16:creationId xmlns:a16="http://schemas.microsoft.com/office/drawing/2014/main" id="{24C39F28-D4F9-4230-A04C-D721F40102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8" y="3614"/>
                <a:ext cx="138" cy="672"/>
              </a:xfrm>
              <a:custGeom>
                <a:avLst/>
                <a:gdLst>
                  <a:gd name="T0" fmla="*/ 2017374 w 66"/>
                  <a:gd name="T1" fmla="*/ 8832843 h 324"/>
                  <a:gd name="T2" fmla="*/ 2017374 w 66"/>
                  <a:gd name="T3" fmla="*/ 892791 h 324"/>
                  <a:gd name="T4" fmla="*/ 1004659 w 66"/>
                  <a:gd name="T5" fmla="*/ 0 h 324"/>
                  <a:gd name="T6" fmla="*/ 0 w 66"/>
                  <a:gd name="T7" fmla="*/ 892791 h 324"/>
                  <a:gd name="T8" fmla="*/ 0 w 66"/>
                  <a:gd name="T9" fmla="*/ 8832843 h 324"/>
                  <a:gd name="T10" fmla="*/ 2017374 w 66"/>
                  <a:gd name="T11" fmla="*/ 8832843 h 3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6" h="324">
                    <a:moveTo>
                      <a:pt x="66" y="324"/>
                    </a:moveTo>
                    <a:cubicBezTo>
                      <a:pt x="66" y="33"/>
                      <a:pt x="66" y="33"/>
                      <a:pt x="66" y="33"/>
                    </a:cubicBezTo>
                    <a:cubicBezTo>
                      <a:pt x="66" y="15"/>
                      <a:pt x="52" y="0"/>
                      <a:pt x="33" y="0"/>
                    </a:cubicBezTo>
                    <a:cubicBezTo>
                      <a:pt x="15" y="0"/>
                      <a:pt x="0" y="15"/>
                      <a:pt x="0" y="33"/>
                    </a:cubicBezTo>
                    <a:cubicBezTo>
                      <a:pt x="0" y="324"/>
                      <a:pt x="0" y="324"/>
                      <a:pt x="0" y="324"/>
                    </a:cubicBezTo>
                    <a:lnTo>
                      <a:pt x="66" y="324"/>
                    </a:lnTo>
                    <a:close/>
                  </a:path>
                </a:pathLst>
              </a:custGeom>
              <a:solidFill>
                <a:srgbClr val="283D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 372">
                <a:extLst>
                  <a:ext uri="{FF2B5EF4-FFF2-40B4-BE49-F238E27FC236}">
                    <a16:creationId xmlns:a16="http://schemas.microsoft.com/office/drawing/2014/main" id="{092B301B-B8FA-4829-8D5B-186FADD5EE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6" y="1314"/>
                <a:ext cx="370" cy="594"/>
              </a:xfrm>
              <a:custGeom>
                <a:avLst/>
                <a:gdLst>
                  <a:gd name="T0" fmla="*/ 2135889 w 178"/>
                  <a:gd name="T1" fmla="*/ 136034 h 286"/>
                  <a:gd name="T2" fmla="*/ 675907 w 178"/>
                  <a:gd name="T3" fmla="*/ 388393 h 286"/>
                  <a:gd name="T4" fmla="*/ 0 w 178"/>
                  <a:gd name="T5" fmla="*/ 1699993 h 286"/>
                  <a:gd name="T6" fmla="*/ 0 w 178"/>
                  <a:gd name="T7" fmla="*/ 6299385 h 286"/>
                  <a:gd name="T8" fmla="*/ 675907 w 178"/>
                  <a:gd name="T9" fmla="*/ 7615306 h 286"/>
                  <a:gd name="T10" fmla="*/ 1640168 w 178"/>
                  <a:gd name="T11" fmla="*/ 7949361 h 286"/>
                  <a:gd name="T12" fmla="*/ 2135889 w 178"/>
                  <a:gd name="T13" fmla="*/ 7866078 h 286"/>
                  <a:gd name="T14" fmla="*/ 3032562 w 178"/>
                  <a:gd name="T15" fmla="*/ 7454000 h 286"/>
                  <a:gd name="T16" fmla="*/ 3487849 w 178"/>
                  <a:gd name="T17" fmla="*/ 7065829 h 286"/>
                  <a:gd name="T18" fmla="*/ 3963538 w 178"/>
                  <a:gd name="T19" fmla="*/ 6705433 h 286"/>
                  <a:gd name="T20" fmla="*/ 5002670 w 178"/>
                  <a:gd name="T21" fmla="*/ 4000997 h 286"/>
                  <a:gd name="T22" fmla="*/ 2135889 w 178"/>
                  <a:gd name="T23" fmla="*/ 136034 h 28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78" h="286">
                    <a:moveTo>
                      <a:pt x="76" y="5"/>
                    </a:moveTo>
                    <a:cubicBezTo>
                      <a:pt x="58" y="0"/>
                      <a:pt x="39" y="3"/>
                      <a:pt x="24" y="14"/>
                    </a:cubicBezTo>
                    <a:cubicBezTo>
                      <a:pt x="9" y="25"/>
                      <a:pt x="0" y="42"/>
                      <a:pt x="0" y="61"/>
                    </a:cubicBezTo>
                    <a:cubicBezTo>
                      <a:pt x="0" y="227"/>
                      <a:pt x="0" y="227"/>
                      <a:pt x="0" y="227"/>
                    </a:cubicBezTo>
                    <a:cubicBezTo>
                      <a:pt x="0" y="246"/>
                      <a:pt x="9" y="263"/>
                      <a:pt x="24" y="274"/>
                    </a:cubicBezTo>
                    <a:cubicBezTo>
                      <a:pt x="34" y="282"/>
                      <a:pt x="46" y="286"/>
                      <a:pt x="58" y="286"/>
                    </a:cubicBezTo>
                    <a:cubicBezTo>
                      <a:pt x="64" y="286"/>
                      <a:pt x="70" y="285"/>
                      <a:pt x="76" y="283"/>
                    </a:cubicBezTo>
                    <a:cubicBezTo>
                      <a:pt x="87" y="280"/>
                      <a:pt x="98" y="275"/>
                      <a:pt x="108" y="268"/>
                    </a:cubicBezTo>
                    <a:cubicBezTo>
                      <a:pt x="115" y="264"/>
                      <a:pt x="120" y="260"/>
                      <a:pt x="124" y="254"/>
                    </a:cubicBezTo>
                    <a:cubicBezTo>
                      <a:pt x="131" y="250"/>
                      <a:pt x="137" y="246"/>
                      <a:pt x="141" y="241"/>
                    </a:cubicBezTo>
                    <a:cubicBezTo>
                      <a:pt x="165" y="214"/>
                      <a:pt x="178" y="180"/>
                      <a:pt x="178" y="144"/>
                    </a:cubicBezTo>
                    <a:cubicBezTo>
                      <a:pt x="178" y="80"/>
                      <a:pt x="137" y="24"/>
                      <a:pt x="76" y="5"/>
                    </a:cubicBezTo>
                    <a:close/>
                  </a:path>
                </a:pathLst>
              </a:custGeom>
              <a:solidFill>
                <a:srgbClr val="FBCB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 373">
                <a:extLst>
                  <a:ext uri="{FF2B5EF4-FFF2-40B4-BE49-F238E27FC236}">
                    <a16:creationId xmlns:a16="http://schemas.microsoft.com/office/drawing/2014/main" id="{7CEC8DE4-52C6-4597-8CBB-A0FA60014A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1" y="1314"/>
                <a:ext cx="370" cy="594"/>
              </a:xfrm>
              <a:custGeom>
                <a:avLst/>
                <a:gdLst>
                  <a:gd name="T0" fmla="*/ 4326763 w 178"/>
                  <a:gd name="T1" fmla="*/ 388393 h 286"/>
                  <a:gd name="T2" fmla="*/ 2870662 w 178"/>
                  <a:gd name="T3" fmla="*/ 136034 h 286"/>
                  <a:gd name="T4" fmla="*/ 0 w 178"/>
                  <a:gd name="T5" fmla="*/ 4000997 h 286"/>
                  <a:gd name="T6" fmla="*/ 2870662 w 178"/>
                  <a:gd name="T7" fmla="*/ 7866078 h 286"/>
                  <a:gd name="T8" fmla="*/ 3371852 w 178"/>
                  <a:gd name="T9" fmla="*/ 7949361 h 286"/>
                  <a:gd name="T10" fmla="*/ 4326763 w 178"/>
                  <a:gd name="T11" fmla="*/ 7615306 h 286"/>
                  <a:gd name="T12" fmla="*/ 5002670 w 178"/>
                  <a:gd name="T13" fmla="*/ 6299385 h 286"/>
                  <a:gd name="T14" fmla="*/ 5002670 w 178"/>
                  <a:gd name="T15" fmla="*/ 1699993 h 286"/>
                  <a:gd name="T16" fmla="*/ 4326763 w 178"/>
                  <a:gd name="T17" fmla="*/ 388393 h 28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8" h="286">
                    <a:moveTo>
                      <a:pt x="154" y="14"/>
                    </a:moveTo>
                    <a:cubicBezTo>
                      <a:pt x="139" y="3"/>
                      <a:pt x="120" y="0"/>
                      <a:pt x="102" y="5"/>
                    </a:cubicBezTo>
                    <a:cubicBezTo>
                      <a:pt x="41" y="24"/>
                      <a:pt x="0" y="80"/>
                      <a:pt x="0" y="144"/>
                    </a:cubicBezTo>
                    <a:cubicBezTo>
                      <a:pt x="0" y="208"/>
                      <a:pt x="41" y="264"/>
                      <a:pt x="102" y="283"/>
                    </a:cubicBezTo>
                    <a:cubicBezTo>
                      <a:pt x="108" y="285"/>
                      <a:pt x="114" y="286"/>
                      <a:pt x="120" y="286"/>
                    </a:cubicBezTo>
                    <a:cubicBezTo>
                      <a:pt x="132" y="286"/>
                      <a:pt x="144" y="282"/>
                      <a:pt x="154" y="274"/>
                    </a:cubicBezTo>
                    <a:cubicBezTo>
                      <a:pt x="169" y="263"/>
                      <a:pt x="178" y="246"/>
                      <a:pt x="178" y="227"/>
                    </a:cubicBezTo>
                    <a:cubicBezTo>
                      <a:pt x="178" y="61"/>
                      <a:pt x="178" y="61"/>
                      <a:pt x="178" y="61"/>
                    </a:cubicBezTo>
                    <a:cubicBezTo>
                      <a:pt x="178" y="42"/>
                      <a:pt x="169" y="25"/>
                      <a:pt x="154" y="14"/>
                    </a:cubicBezTo>
                    <a:close/>
                  </a:path>
                </a:pathLst>
              </a:custGeom>
              <a:solidFill>
                <a:srgbClr val="EDBA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 374">
                <a:extLst>
                  <a:ext uri="{FF2B5EF4-FFF2-40B4-BE49-F238E27FC236}">
                    <a16:creationId xmlns:a16="http://schemas.microsoft.com/office/drawing/2014/main" id="{7089FE30-BF10-49DD-86CE-B7151F41D7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8" y="864"/>
                <a:ext cx="1482" cy="1646"/>
              </a:xfrm>
              <a:custGeom>
                <a:avLst/>
                <a:gdLst>
                  <a:gd name="T0" fmla="*/ 20004094 w 713"/>
                  <a:gd name="T1" fmla="*/ 6172519 h 793"/>
                  <a:gd name="T2" fmla="*/ 20029047 w 713"/>
                  <a:gd name="T3" fmla="*/ 6095487 h 793"/>
                  <a:gd name="T4" fmla="*/ 20029047 w 713"/>
                  <a:gd name="T5" fmla="*/ 5998914 h 793"/>
                  <a:gd name="T6" fmla="*/ 19528092 w 713"/>
                  <a:gd name="T7" fmla="*/ 5321690 h 793"/>
                  <a:gd name="T8" fmla="*/ 19072151 w 713"/>
                  <a:gd name="T9" fmla="*/ 5207074 h 793"/>
                  <a:gd name="T10" fmla="*/ 10991106 w 713"/>
                  <a:gd name="T11" fmla="*/ 939524 h 793"/>
                  <a:gd name="T12" fmla="*/ 10991106 w 713"/>
                  <a:gd name="T13" fmla="*/ 939524 h 793"/>
                  <a:gd name="T14" fmla="*/ 8881537 w 713"/>
                  <a:gd name="T15" fmla="*/ 939524 h 793"/>
                  <a:gd name="T16" fmla="*/ 8881537 w 713"/>
                  <a:gd name="T17" fmla="*/ 939524 h 793"/>
                  <a:gd name="T18" fmla="*/ 864070 w 713"/>
                  <a:gd name="T19" fmla="*/ 5179242 h 793"/>
                  <a:gd name="T20" fmla="*/ 675536 w 713"/>
                  <a:gd name="T21" fmla="*/ 5231299 h 793"/>
                  <a:gd name="T22" fmla="*/ 675536 w 713"/>
                  <a:gd name="T23" fmla="*/ 5231299 h 793"/>
                  <a:gd name="T24" fmla="*/ 0 w 713"/>
                  <a:gd name="T25" fmla="*/ 5921372 h 793"/>
                  <a:gd name="T26" fmla="*/ 0 w 713"/>
                  <a:gd name="T27" fmla="*/ 12984713 h 793"/>
                  <a:gd name="T28" fmla="*/ 9072767 w 713"/>
                  <a:gd name="T29" fmla="*/ 21855513 h 793"/>
                  <a:gd name="T30" fmla="*/ 10962165 w 713"/>
                  <a:gd name="T31" fmla="*/ 21855513 h 793"/>
                  <a:gd name="T32" fmla="*/ 20029047 w 713"/>
                  <a:gd name="T33" fmla="*/ 12984713 h 793"/>
                  <a:gd name="T34" fmla="*/ 20029047 w 713"/>
                  <a:gd name="T35" fmla="*/ 6172519 h 793"/>
                  <a:gd name="T36" fmla="*/ 20004094 w 713"/>
                  <a:gd name="T37" fmla="*/ 6172519 h 79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713" h="793">
                    <a:moveTo>
                      <a:pt x="712" y="224"/>
                    </a:moveTo>
                    <a:cubicBezTo>
                      <a:pt x="712" y="224"/>
                      <a:pt x="712" y="223"/>
                      <a:pt x="713" y="221"/>
                    </a:cubicBezTo>
                    <a:cubicBezTo>
                      <a:pt x="713" y="218"/>
                      <a:pt x="713" y="218"/>
                      <a:pt x="713" y="218"/>
                    </a:cubicBezTo>
                    <a:cubicBezTo>
                      <a:pt x="712" y="211"/>
                      <a:pt x="709" y="200"/>
                      <a:pt x="695" y="193"/>
                    </a:cubicBezTo>
                    <a:cubicBezTo>
                      <a:pt x="679" y="189"/>
                      <a:pt x="679" y="189"/>
                      <a:pt x="679" y="189"/>
                    </a:cubicBezTo>
                    <a:cubicBezTo>
                      <a:pt x="526" y="152"/>
                      <a:pt x="434" y="78"/>
                      <a:pt x="391" y="34"/>
                    </a:cubicBezTo>
                    <a:cubicBezTo>
                      <a:pt x="391" y="34"/>
                      <a:pt x="391" y="34"/>
                      <a:pt x="391" y="34"/>
                    </a:cubicBezTo>
                    <a:cubicBezTo>
                      <a:pt x="354" y="0"/>
                      <a:pt x="316" y="34"/>
                      <a:pt x="316" y="34"/>
                    </a:cubicBezTo>
                    <a:cubicBezTo>
                      <a:pt x="316" y="34"/>
                      <a:pt x="316" y="34"/>
                      <a:pt x="316" y="34"/>
                    </a:cubicBezTo>
                    <a:cubicBezTo>
                      <a:pt x="212" y="125"/>
                      <a:pt x="82" y="172"/>
                      <a:pt x="31" y="188"/>
                    </a:cubicBezTo>
                    <a:cubicBezTo>
                      <a:pt x="24" y="190"/>
                      <a:pt x="24" y="190"/>
                      <a:pt x="24" y="190"/>
                    </a:cubicBezTo>
                    <a:cubicBezTo>
                      <a:pt x="24" y="190"/>
                      <a:pt x="24" y="190"/>
                      <a:pt x="24" y="190"/>
                    </a:cubicBezTo>
                    <a:cubicBezTo>
                      <a:pt x="6" y="196"/>
                      <a:pt x="1" y="207"/>
                      <a:pt x="0" y="215"/>
                    </a:cubicBezTo>
                    <a:cubicBezTo>
                      <a:pt x="0" y="471"/>
                      <a:pt x="0" y="471"/>
                      <a:pt x="0" y="471"/>
                    </a:cubicBezTo>
                    <a:cubicBezTo>
                      <a:pt x="0" y="648"/>
                      <a:pt x="145" y="793"/>
                      <a:pt x="323" y="793"/>
                    </a:cubicBezTo>
                    <a:cubicBezTo>
                      <a:pt x="390" y="793"/>
                      <a:pt x="390" y="793"/>
                      <a:pt x="390" y="793"/>
                    </a:cubicBezTo>
                    <a:cubicBezTo>
                      <a:pt x="568" y="793"/>
                      <a:pt x="713" y="648"/>
                      <a:pt x="713" y="471"/>
                    </a:cubicBezTo>
                    <a:cubicBezTo>
                      <a:pt x="713" y="224"/>
                      <a:pt x="713" y="224"/>
                      <a:pt x="713" y="224"/>
                    </a:cubicBezTo>
                    <a:lnTo>
                      <a:pt x="712" y="224"/>
                    </a:lnTo>
                    <a:close/>
                  </a:path>
                </a:pathLst>
              </a:custGeom>
              <a:solidFill>
                <a:srgbClr val="FBCB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 375">
                <a:extLst>
                  <a:ext uri="{FF2B5EF4-FFF2-40B4-BE49-F238E27FC236}">
                    <a16:creationId xmlns:a16="http://schemas.microsoft.com/office/drawing/2014/main" id="{48AF7EFE-7D6A-4642-8005-982AFDEEA2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8" y="879"/>
                <a:ext cx="788" cy="1631"/>
              </a:xfrm>
              <a:custGeom>
                <a:avLst/>
                <a:gdLst>
                  <a:gd name="T0" fmla="*/ 10691596 w 379"/>
                  <a:gd name="T1" fmla="*/ 491531 h 786"/>
                  <a:gd name="T2" fmla="*/ 8914228 w 379"/>
                  <a:gd name="T3" fmla="*/ 740532 h 786"/>
                  <a:gd name="T4" fmla="*/ 8914228 w 379"/>
                  <a:gd name="T5" fmla="*/ 740532 h 786"/>
                  <a:gd name="T6" fmla="*/ 869865 w 379"/>
                  <a:gd name="T7" fmla="*/ 4973112 h 786"/>
                  <a:gd name="T8" fmla="*/ 678275 w 379"/>
                  <a:gd name="T9" fmla="*/ 5028124 h 786"/>
                  <a:gd name="T10" fmla="*/ 678275 w 379"/>
                  <a:gd name="T11" fmla="*/ 5028124 h 786"/>
                  <a:gd name="T12" fmla="*/ 0 w 379"/>
                  <a:gd name="T13" fmla="*/ 5710861 h 786"/>
                  <a:gd name="T14" fmla="*/ 0 w 379"/>
                  <a:gd name="T15" fmla="*/ 12734163 h 786"/>
                  <a:gd name="T16" fmla="*/ 9118087 w 379"/>
                  <a:gd name="T17" fmla="*/ 21568056 h 786"/>
                  <a:gd name="T18" fmla="*/ 10584096 w 379"/>
                  <a:gd name="T19" fmla="*/ 21568056 h 786"/>
                  <a:gd name="T20" fmla="*/ 1494318 w 379"/>
                  <a:gd name="T21" fmla="*/ 12734163 h 786"/>
                  <a:gd name="T22" fmla="*/ 1494318 w 379"/>
                  <a:gd name="T23" fmla="*/ 6225718 h 786"/>
                  <a:gd name="T24" fmla="*/ 2425699 w 379"/>
                  <a:gd name="T25" fmla="*/ 4945339 h 786"/>
                  <a:gd name="T26" fmla="*/ 2690086 w 379"/>
                  <a:gd name="T27" fmla="*/ 4856159 h 786"/>
                  <a:gd name="T28" fmla="*/ 2690086 w 379"/>
                  <a:gd name="T29" fmla="*/ 4856159 h 786"/>
                  <a:gd name="T30" fmla="*/ 2690086 w 379"/>
                  <a:gd name="T31" fmla="*/ 4856159 h 786"/>
                  <a:gd name="T32" fmla="*/ 10637166 w 379"/>
                  <a:gd name="T33" fmla="*/ 516396 h 786"/>
                  <a:gd name="T34" fmla="*/ 10691596 w 379"/>
                  <a:gd name="T35" fmla="*/ 491531 h 78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379" h="786">
                    <a:moveTo>
                      <a:pt x="379" y="18"/>
                    </a:moveTo>
                    <a:cubicBezTo>
                      <a:pt x="346" y="0"/>
                      <a:pt x="316" y="27"/>
                      <a:pt x="316" y="27"/>
                    </a:cubicBezTo>
                    <a:cubicBezTo>
                      <a:pt x="316" y="27"/>
                      <a:pt x="316" y="27"/>
                      <a:pt x="316" y="27"/>
                    </a:cubicBezTo>
                    <a:cubicBezTo>
                      <a:pt x="212" y="118"/>
                      <a:pt x="82" y="165"/>
                      <a:pt x="31" y="181"/>
                    </a:cubicBezTo>
                    <a:cubicBezTo>
                      <a:pt x="24" y="183"/>
                      <a:pt x="24" y="183"/>
                      <a:pt x="24" y="183"/>
                    </a:cubicBezTo>
                    <a:cubicBezTo>
                      <a:pt x="24" y="183"/>
                      <a:pt x="24" y="183"/>
                      <a:pt x="24" y="183"/>
                    </a:cubicBezTo>
                    <a:cubicBezTo>
                      <a:pt x="6" y="189"/>
                      <a:pt x="1" y="200"/>
                      <a:pt x="0" y="208"/>
                    </a:cubicBezTo>
                    <a:cubicBezTo>
                      <a:pt x="0" y="464"/>
                      <a:pt x="0" y="464"/>
                      <a:pt x="0" y="464"/>
                    </a:cubicBezTo>
                    <a:cubicBezTo>
                      <a:pt x="0" y="641"/>
                      <a:pt x="145" y="786"/>
                      <a:pt x="323" y="786"/>
                    </a:cubicBezTo>
                    <a:cubicBezTo>
                      <a:pt x="375" y="786"/>
                      <a:pt x="375" y="786"/>
                      <a:pt x="375" y="786"/>
                    </a:cubicBezTo>
                    <a:cubicBezTo>
                      <a:pt x="198" y="786"/>
                      <a:pt x="53" y="641"/>
                      <a:pt x="53" y="464"/>
                    </a:cubicBezTo>
                    <a:cubicBezTo>
                      <a:pt x="53" y="227"/>
                      <a:pt x="53" y="227"/>
                      <a:pt x="53" y="227"/>
                    </a:cubicBezTo>
                    <a:cubicBezTo>
                      <a:pt x="53" y="198"/>
                      <a:pt x="74" y="185"/>
                      <a:pt x="86" y="180"/>
                    </a:cubicBezTo>
                    <a:cubicBezTo>
                      <a:pt x="89" y="179"/>
                      <a:pt x="92" y="178"/>
                      <a:pt x="95" y="177"/>
                    </a:cubicBezTo>
                    <a:cubicBezTo>
                      <a:pt x="95" y="177"/>
                      <a:pt x="95" y="177"/>
                      <a:pt x="95" y="177"/>
                    </a:cubicBezTo>
                    <a:cubicBezTo>
                      <a:pt x="95" y="177"/>
                      <a:pt x="95" y="177"/>
                      <a:pt x="95" y="177"/>
                    </a:cubicBezTo>
                    <a:cubicBezTo>
                      <a:pt x="154" y="158"/>
                      <a:pt x="278" y="109"/>
                      <a:pt x="377" y="19"/>
                    </a:cubicBezTo>
                    <a:lnTo>
                      <a:pt x="379" y="18"/>
                    </a:lnTo>
                    <a:close/>
                  </a:path>
                </a:pathLst>
              </a:custGeom>
              <a:solidFill>
                <a:srgbClr val="EDBA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 376">
                <a:extLst>
                  <a:ext uri="{FF2B5EF4-FFF2-40B4-BE49-F238E27FC236}">
                    <a16:creationId xmlns:a16="http://schemas.microsoft.com/office/drawing/2014/main" id="{380D8CED-7AA7-453E-8276-688FEF8D60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4" y="1605"/>
                <a:ext cx="210" cy="313"/>
              </a:xfrm>
              <a:custGeom>
                <a:avLst/>
                <a:gdLst>
                  <a:gd name="T0" fmla="*/ 2226071 w 101"/>
                  <a:gd name="T1" fmla="*/ 2895408 h 151"/>
                  <a:gd name="T2" fmla="*/ 2854037 w 101"/>
                  <a:gd name="T3" fmla="*/ 3478108 h 151"/>
                  <a:gd name="T4" fmla="*/ 2226071 w 101"/>
                  <a:gd name="T5" fmla="*/ 4082898 h 151"/>
                  <a:gd name="T6" fmla="*/ 628276 w 101"/>
                  <a:gd name="T7" fmla="*/ 4082898 h 151"/>
                  <a:gd name="T8" fmla="*/ 0 w 101"/>
                  <a:gd name="T9" fmla="*/ 3478108 h 151"/>
                  <a:gd name="T10" fmla="*/ 0 w 101"/>
                  <a:gd name="T11" fmla="*/ 597859 h 151"/>
                  <a:gd name="T12" fmla="*/ 628276 w 101"/>
                  <a:gd name="T13" fmla="*/ 0 h 151"/>
                  <a:gd name="T14" fmla="*/ 1234070 w 101"/>
                  <a:gd name="T15" fmla="*/ 597859 h 151"/>
                  <a:gd name="T16" fmla="*/ 1234070 w 101"/>
                  <a:gd name="T17" fmla="*/ 2895408 h 151"/>
                  <a:gd name="T18" fmla="*/ 2226071 w 101"/>
                  <a:gd name="T19" fmla="*/ 2895408 h 15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01" h="151">
                    <a:moveTo>
                      <a:pt x="79" y="107"/>
                    </a:moveTo>
                    <a:cubicBezTo>
                      <a:pt x="91" y="107"/>
                      <a:pt x="101" y="117"/>
                      <a:pt x="101" y="129"/>
                    </a:cubicBezTo>
                    <a:cubicBezTo>
                      <a:pt x="101" y="141"/>
                      <a:pt x="91" y="151"/>
                      <a:pt x="79" y="151"/>
                    </a:cubicBezTo>
                    <a:cubicBezTo>
                      <a:pt x="22" y="151"/>
                      <a:pt x="22" y="151"/>
                      <a:pt x="22" y="151"/>
                    </a:cubicBezTo>
                    <a:cubicBezTo>
                      <a:pt x="10" y="151"/>
                      <a:pt x="0" y="141"/>
                      <a:pt x="0" y="129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0"/>
                      <a:pt x="10" y="0"/>
                      <a:pt x="22" y="0"/>
                    </a:cubicBezTo>
                    <a:cubicBezTo>
                      <a:pt x="34" y="0"/>
                      <a:pt x="44" y="10"/>
                      <a:pt x="44" y="22"/>
                    </a:cubicBezTo>
                    <a:cubicBezTo>
                      <a:pt x="44" y="107"/>
                      <a:pt x="44" y="107"/>
                      <a:pt x="44" y="107"/>
                    </a:cubicBezTo>
                    <a:lnTo>
                      <a:pt x="79" y="107"/>
                    </a:lnTo>
                    <a:close/>
                  </a:path>
                </a:pathLst>
              </a:custGeom>
              <a:solidFill>
                <a:srgbClr val="EDBA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 377">
                <a:extLst>
                  <a:ext uri="{FF2B5EF4-FFF2-40B4-BE49-F238E27FC236}">
                    <a16:creationId xmlns:a16="http://schemas.microsoft.com/office/drawing/2014/main" id="{E9D30B81-EDB1-4D38-8962-064F060909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6" y="36"/>
                <a:ext cx="1341" cy="2532"/>
              </a:xfrm>
              <a:custGeom>
                <a:avLst/>
                <a:gdLst>
                  <a:gd name="T0" fmla="*/ 3633455 w 645"/>
                  <a:gd name="T1" fmla="*/ 32103932 h 1220"/>
                  <a:gd name="T2" fmla="*/ 3867706 w 645"/>
                  <a:gd name="T3" fmla="*/ 32436159 h 1220"/>
                  <a:gd name="T4" fmla="*/ 6171455 w 645"/>
                  <a:gd name="T5" fmla="*/ 33176889 h 1220"/>
                  <a:gd name="T6" fmla="*/ 6268214 w 645"/>
                  <a:gd name="T7" fmla="*/ 33149008 h 1220"/>
                  <a:gd name="T8" fmla="*/ 6093169 w 645"/>
                  <a:gd name="T9" fmla="*/ 32946313 h 1220"/>
                  <a:gd name="T10" fmla="*/ 1860306 w 645"/>
                  <a:gd name="T11" fmla="*/ 19894204 h 1220"/>
                  <a:gd name="T12" fmla="*/ 18183781 w 645"/>
                  <a:gd name="T13" fmla="*/ 25173 h 1220"/>
                  <a:gd name="T14" fmla="*/ 17252366 w 645"/>
                  <a:gd name="T15" fmla="*/ 0 h 1220"/>
                  <a:gd name="T16" fmla="*/ 0 w 645"/>
                  <a:gd name="T17" fmla="*/ 19894204 h 1220"/>
                  <a:gd name="T18" fmla="*/ 3554870 w 645"/>
                  <a:gd name="T19" fmla="*/ 31995120 h 1220"/>
                  <a:gd name="T20" fmla="*/ 3633455 w 645"/>
                  <a:gd name="T21" fmla="*/ 32103932 h 122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45" h="1220">
                    <a:moveTo>
                      <a:pt x="129" y="1167"/>
                    </a:moveTo>
                    <a:cubicBezTo>
                      <a:pt x="132" y="1171"/>
                      <a:pt x="134" y="1175"/>
                      <a:pt x="137" y="1179"/>
                    </a:cubicBezTo>
                    <a:cubicBezTo>
                      <a:pt x="169" y="1220"/>
                      <a:pt x="210" y="1209"/>
                      <a:pt x="219" y="1206"/>
                    </a:cubicBezTo>
                    <a:cubicBezTo>
                      <a:pt x="220" y="1205"/>
                      <a:pt x="221" y="1205"/>
                      <a:pt x="222" y="1205"/>
                    </a:cubicBezTo>
                    <a:cubicBezTo>
                      <a:pt x="216" y="1198"/>
                      <a:pt x="216" y="1198"/>
                      <a:pt x="216" y="1198"/>
                    </a:cubicBezTo>
                    <a:cubicBezTo>
                      <a:pt x="119" y="1066"/>
                      <a:pt x="66" y="898"/>
                      <a:pt x="66" y="723"/>
                    </a:cubicBezTo>
                    <a:cubicBezTo>
                      <a:pt x="66" y="337"/>
                      <a:pt x="323" y="21"/>
                      <a:pt x="645" y="1"/>
                    </a:cubicBezTo>
                    <a:cubicBezTo>
                      <a:pt x="634" y="0"/>
                      <a:pt x="623" y="0"/>
                      <a:pt x="612" y="0"/>
                    </a:cubicBezTo>
                    <a:cubicBezTo>
                      <a:pt x="274" y="0"/>
                      <a:pt x="0" y="324"/>
                      <a:pt x="0" y="723"/>
                    </a:cubicBezTo>
                    <a:cubicBezTo>
                      <a:pt x="0" y="883"/>
                      <a:pt x="44" y="1037"/>
                      <a:pt x="126" y="1163"/>
                    </a:cubicBezTo>
                    <a:cubicBezTo>
                      <a:pt x="127" y="1164"/>
                      <a:pt x="128" y="1166"/>
                      <a:pt x="129" y="1167"/>
                    </a:cubicBezTo>
                    <a:close/>
                  </a:path>
                </a:pathLst>
              </a:custGeom>
              <a:solidFill>
                <a:srgbClr val="563B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13">
            <a:extLst>
              <a:ext uri="{FF2B5EF4-FFF2-40B4-BE49-F238E27FC236}">
                <a16:creationId xmlns:a16="http://schemas.microsoft.com/office/drawing/2014/main" id="{53B26C47-18E2-4C08-9758-4B9203CF4184}"/>
              </a:ext>
            </a:extLst>
          </p:cNvPr>
          <p:cNvGrpSpPr>
            <a:grpSpLocks/>
          </p:cNvGrpSpPr>
          <p:nvPr/>
        </p:nvGrpSpPr>
        <p:grpSpPr bwMode="auto">
          <a:xfrm rot="11395173">
            <a:off x="6621929" y="6194506"/>
            <a:ext cx="2397918" cy="1450181"/>
            <a:chOff x="7707306" y="2648837"/>
            <a:chExt cx="1598800" cy="965506"/>
          </a:xfrm>
        </p:grpSpPr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45E7F4F3-F221-4FA9-AD07-E12BB845F0B9}"/>
                </a:ext>
              </a:extLst>
            </p:cNvPr>
            <p:cNvSpPr>
              <a:spLocks/>
            </p:cNvSpPr>
            <p:nvPr/>
          </p:nvSpPr>
          <p:spPr bwMode="auto">
            <a:xfrm rot="2490185" flipH="1">
              <a:off x="8844090" y="2686887"/>
              <a:ext cx="462016" cy="397934"/>
            </a:xfrm>
            <a:custGeom>
              <a:avLst/>
              <a:gdLst>
                <a:gd name="T0" fmla="*/ 163 w 286"/>
                <a:gd name="T1" fmla="*/ 0 h 247"/>
                <a:gd name="T2" fmla="*/ 47 w 286"/>
                <a:gd name="T3" fmla="*/ 28 h 247"/>
                <a:gd name="T4" fmla="*/ 266 w 286"/>
                <a:gd name="T5" fmla="*/ 247 h 247"/>
                <a:gd name="T6" fmla="*/ 209 w 286"/>
                <a:gd name="T7" fmla="*/ 6 h 247"/>
                <a:gd name="T8" fmla="*/ 163 w 286"/>
                <a:gd name="T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247">
                  <a:moveTo>
                    <a:pt x="163" y="0"/>
                  </a:moveTo>
                  <a:cubicBezTo>
                    <a:pt x="163" y="0"/>
                    <a:pt x="94" y="6"/>
                    <a:pt x="47" y="28"/>
                  </a:cubicBezTo>
                  <a:cubicBezTo>
                    <a:pt x="0" y="50"/>
                    <a:pt x="266" y="247"/>
                    <a:pt x="266" y="247"/>
                  </a:cubicBezTo>
                  <a:cubicBezTo>
                    <a:pt x="266" y="247"/>
                    <a:pt x="286" y="37"/>
                    <a:pt x="209" y="6"/>
                  </a:cubicBezTo>
                  <a:cubicBezTo>
                    <a:pt x="163" y="0"/>
                    <a:pt x="163" y="0"/>
                    <a:pt x="163" y="0"/>
                  </a:cubicBezTo>
                </a:path>
              </a:pathLst>
            </a:custGeom>
            <a:solidFill>
              <a:srgbClr val="D24132">
                <a:lumMod val="75000"/>
              </a:srgb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" name="Freeform 132">
              <a:extLst>
                <a:ext uri="{FF2B5EF4-FFF2-40B4-BE49-F238E27FC236}">
                  <a16:creationId xmlns:a16="http://schemas.microsoft.com/office/drawing/2014/main" id="{ED14395F-3C00-4923-8A8A-1B1A3EA92503}"/>
                </a:ext>
              </a:extLst>
            </p:cNvPr>
            <p:cNvSpPr/>
            <p:nvPr/>
          </p:nvSpPr>
          <p:spPr>
            <a:xfrm flipV="1">
              <a:off x="7707306" y="2648837"/>
              <a:ext cx="1471785" cy="965506"/>
            </a:xfrm>
            <a:custGeom>
              <a:avLst/>
              <a:gdLst>
                <a:gd name="connsiteX0" fmla="*/ 38359 w 1421935"/>
                <a:gd name="connsiteY0" fmla="*/ 0 h 932898"/>
                <a:gd name="connsiteX1" fmla="*/ 710795 w 1421935"/>
                <a:gd name="connsiteY1" fmla="*/ 41428 h 932898"/>
                <a:gd name="connsiteX2" fmla="*/ 592341 w 1421935"/>
                <a:gd name="connsiteY2" fmla="*/ 146239 h 932898"/>
                <a:gd name="connsiteX3" fmla="*/ 1205440 w 1421935"/>
                <a:gd name="connsiteY3" fmla="*/ 839147 h 932898"/>
                <a:gd name="connsiteX4" fmla="*/ 1340287 w 1421935"/>
                <a:gd name="connsiteY4" fmla="*/ 907012 h 932898"/>
                <a:gd name="connsiteX5" fmla="*/ 1421935 w 1421935"/>
                <a:gd name="connsiteY5" fmla="*/ 870002 h 932898"/>
                <a:gd name="connsiteX6" fmla="*/ 1323541 w 1421935"/>
                <a:gd name="connsiteY6" fmla="*/ 932840 h 932898"/>
                <a:gd name="connsiteX7" fmla="*/ 470852 w 1421935"/>
                <a:gd name="connsiteY7" fmla="*/ 879138 h 932898"/>
                <a:gd name="connsiteX8" fmla="*/ 398087 w 1421935"/>
                <a:gd name="connsiteY8" fmla="*/ 846628 h 932898"/>
                <a:gd name="connsiteX9" fmla="*/ 117220 w 1421935"/>
                <a:gd name="connsiteY9" fmla="*/ 529200 h 932898"/>
                <a:gd name="connsiteX10" fmla="*/ 0 w 1421935"/>
                <a:gd name="connsiteY10" fmla="*/ 632919 h 932898"/>
                <a:gd name="connsiteX11" fmla="*/ 38359 w 1421935"/>
                <a:gd name="connsiteY11" fmla="*/ 0 h 93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1935" h="932898">
                  <a:moveTo>
                    <a:pt x="38359" y="0"/>
                  </a:moveTo>
                  <a:cubicBezTo>
                    <a:pt x="38359" y="0"/>
                    <a:pt x="38359" y="0"/>
                    <a:pt x="710795" y="41428"/>
                  </a:cubicBezTo>
                  <a:cubicBezTo>
                    <a:pt x="710795" y="41428"/>
                    <a:pt x="710795" y="41428"/>
                    <a:pt x="592341" y="146239"/>
                  </a:cubicBezTo>
                  <a:cubicBezTo>
                    <a:pt x="592341" y="146239"/>
                    <a:pt x="1168142" y="799479"/>
                    <a:pt x="1205440" y="839147"/>
                  </a:cubicBezTo>
                  <a:cubicBezTo>
                    <a:pt x="1240412" y="878671"/>
                    <a:pt x="1292658" y="902910"/>
                    <a:pt x="1340287" y="907012"/>
                  </a:cubicBezTo>
                  <a:cubicBezTo>
                    <a:pt x="1386822" y="909879"/>
                    <a:pt x="1421935" y="870002"/>
                    <a:pt x="1421935" y="870002"/>
                  </a:cubicBezTo>
                  <a:cubicBezTo>
                    <a:pt x="1375823" y="937229"/>
                    <a:pt x="1323541" y="932840"/>
                    <a:pt x="1323541" y="932840"/>
                  </a:cubicBezTo>
                  <a:cubicBezTo>
                    <a:pt x="1323541" y="932840"/>
                    <a:pt x="523133" y="883527"/>
                    <a:pt x="470852" y="879138"/>
                  </a:cubicBezTo>
                  <a:cubicBezTo>
                    <a:pt x="419663" y="875985"/>
                    <a:pt x="398087" y="846628"/>
                    <a:pt x="398087" y="846628"/>
                  </a:cubicBezTo>
                  <a:cubicBezTo>
                    <a:pt x="398087" y="846628"/>
                    <a:pt x="398087" y="846628"/>
                    <a:pt x="117220" y="529200"/>
                  </a:cubicBezTo>
                  <a:cubicBezTo>
                    <a:pt x="117220" y="529200"/>
                    <a:pt x="117220" y="529200"/>
                    <a:pt x="0" y="632919"/>
                  </a:cubicBezTo>
                  <a:cubicBezTo>
                    <a:pt x="0" y="632919"/>
                    <a:pt x="0" y="632919"/>
                    <a:pt x="38359" y="0"/>
                  </a:cubicBezTo>
                  <a:close/>
                </a:path>
              </a:pathLst>
            </a:custGeom>
            <a:solidFill>
              <a:srgbClr val="D24132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36E603E-FD7D-4861-BAB2-A248797F3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2"/>
          <a:stretch/>
        </p:blipFill>
        <p:spPr>
          <a:xfrm>
            <a:off x="9079928" y="3527931"/>
            <a:ext cx="6882520" cy="3924300"/>
          </a:xfrm>
          <a:prstGeom prst="rect">
            <a:avLst/>
          </a:prstGeom>
        </p:spPr>
      </p:pic>
      <p:sp>
        <p:nvSpPr>
          <p:cNvPr id="93" name="object 9">
            <a:extLst>
              <a:ext uri="{FF2B5EF4-FFF2-40B4-BE49-F238E27FC236}">
                <a16:creationId xmlns:a16="http://schemas.microsoft.com/office/drawing/2014/main" id="{C816FEB9-11BA-46C4-8D57-7A937EF55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1781" y="5374910"/>
            <a:ext cx="6324600" cy="4955977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05815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r="1015" b="2078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717C3AB8-60B2-4EA7-856A-160ECD5A5BA2}"/>
              </a:ext>
            </a:extLst>
          </p:cNvPr>
          <p:cNvGrpSpPr/>
          <p:nvPr/>
        </p:nvGrpSpPr>
        <p:grpSpPr>
          <a:xfrm>
            <a:off x="24947" y="64800"/>
            <a:ext cx="18263043" cy="1247572"/>
            <a:chOff x="16631" y="43200"/>
            <a:chExt cx="12175362" cy="831714"/>
          </a:xfrm>
        </p:grpSpPr>
        <p:grpSp>
          <p:nvGrpSpPr>
            <p:cNvPr id="30" name="Group 41">
              <a:extLst>
                <a:ext uri="{FF2B5EF4-FFF2-40B4-BE49-F238E27FC236}">
                  <a16:creationId xmlns:a16="http://schemas.microsoft.com/office/drawing/2014/main" id="{846F33FB-8612-4780-A896-8E4B1CC4CE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8185" y="43200"/>
              <a:ext cx="11513808" cy="787201"/>
              <a:chOff x="743838" y="106642"/>
              <a:chExt cx="11447449" cy="787200"/>
            </a:xfrm>
          </p:grpSpPr>
          <p:sp>
            <p:nvSpPr>
              <p:cNvPr id="32" name="Rectangle 58">
                <a:extLst>
                  <a:ext uri="{FF2B5EF4-FFF2-40B4-BE49-F238E27FC236}">
                    <a16:creationId xmlns:a16="http://schemas.microsoft.com/office/drawing/2014/main" id="{60BFBA90-18BD-4AB0-B4BA-170B566C5E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1059" y="106642"/>
                <a:ext cx="11000228" cy="787200"/>
              </a:xfrm>
              <a:prstGeom prst="rect">
                <a:avLst/>
              </a:prstGeom>
              <a:solidFill>
                <a:srgbClr val="2038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 anchorCtr="1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lvl="0" algn="ctr" defTabSz="1371669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  <a:defRPr/>
                </a:pP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IMPLEMENTASI KEBIJAKAN RELAKSASI</a:t>
                </a:r>
              </a:p>
            </p:txBody>
          </p:sp>
          <p:sp>
            <p:nvSpPr>
              <p:cNvPr id="33" name="Arrow: Chevron 59">
                <a:extLst>
                  <a:ext uri="{FF2B5EF4-FFF2-40B4-BE49-F238E27FC236}">
                    <a16:creationId xmlns:a16="http://schemas.microsoft.com/office/drawing/2014/main" id="{E2C52174-B2E6-499A-B9D0-BD74CD8C6B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3838" y="106642"/>
                <a:ext cx="881062" cy="787200"/>
              </a:xfrm>
              <a:custGeom>
                <a:avLst/>
                <a:gdLst>
                  <a:gd name="T0" fmla="*/ 434324 w 882313"/>
                  <a:gd name="T1" fmla="*/ 0 h 1023433"/>
                  <a:gd name="T2" fmla="*/ 868650 w 882313"/>
                  <a:gd name="T3" fmla="*/ 514502 h 1023433"/>
                  <a:gd name="T4" fmla="*/ 434324 w 882313"/>
                  <a:gd name="T5" fmla="*/ 1029000 h 1023433"/>
                  <a:gd name="T6" fmla="*/ 0 w 882313"/>
                  <a:gd name="T7" fmla="*/ 514502 h 1023433"/>
                  <a:gd name="T8" fmla="*/ 217162 w 882313"/>
                  <a:gd name="T9" fmla="*/ 0 h 1023433"/>
                  <a:gd name="T10" fmla="*/ 434324 w 882313"/>
                  <a:gd name="T11" fmla="*/ 514500 h 1023433"/>
                  <a:gd name="T12" fmla="*/ 217162 w 882313"/>
                  <a:gd name="T13" fmla="*/ 1029000 h 1023433"/>
                  <a:gd name="T14" fmla="*/ 17694720 60000 65536"/>
                  <a:gd name="T15" fmla="*/ 0 60000 65536"/>
                  <a:gd name="T16" fmla="*/ 5898240 60000 65536"/>
                  <a:gd name="T17" fmla="*/ 11796480 60000 65536"/>
                  <a:gd name="T18" fmla="*/ 17694720 60000 65536"/>
                  <a:gd name="T19" fmla="*/ 11796480 60000 65536"/>
                  <a:gd name="T20" fmla="*/ 5898240 60000 65536"/>
                  <a:gd name="T21" fmla="*/ 0 w 882313"/>
                  <a:gd name="T22" fmla="*/ 0 h 1023433"/>
                  <a:gd name="T23" fmla="*/ 882313 w 882313"/>
                  <a:gd name="T24" fmla="*/ 1023433 h 102343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82313" h="1023433">
                    <a:moveTo>
                      <a:pt x="0" y="0"/>
                    </a:moveTo>
                    <a:lnTo>
                      <a:pt x="441156" y="0"/>
                    </a:lnTo>
                    <a:lnTo>
                      <a:pt x="882313" y="511716"/>
                    </a:lnTo>
                    <a:lnTo>
                      <a:pt x="441156" y="1023433"/>
                    </a:lnTo>
                    <a:lnTo>
                      <a:pt x="0" y="1023433"/>
                    </a:lnTo>
                    <a:lnTo>
                      <a:pt x="441156" y="5117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anchor="ctr" anchorCtr="1"/>
              <a:lstStyle/>
              <a:p>
                <a:pPr marL="0" marR="0" lvl="0" indent="0" algn="l" defTabSz="137166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53C5586-979D-47D4-8BC8-1F0942187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631" y="98233"/>
              <a:ext cx="692156" cy="77668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0529C5A-BD54-4CAD-8CB4-BEFBCA127365}"/>
              </a:ext>
            </a:extLst>
          </p:cNvPr>
          <p:cNvGrpSpPr/>
          <p:nvPr/>
        </p:nvGrpSpPr>
        <p:grpSpPr>
          <a:xfrm>
            <a:off x="815316" y="2684339"/>
            <a:ext cx="8610756" cy="2095377"/>
            <a:chOff x="295119" y="1850067"/>
            <a:chExt cx="8610756" cy="2095377"/>
          </a:xfrm>
        </p:grpSpPr>
        <p:sp>
          <p:nvSpPr>
            <p:cNvPr id="19" name="object 16">
              <a:extLst>
                <a:ext uri="{FF2B5EF4-FFF2-40B4-BE49-F238E27FC236}">
                  <a16:creationId xmlns:a16="http://schemas.microsoft.com/office/drawing/2014/main" id="{E0E098E6-D802-4967-B094-2231B0C43C81}"/>
                </a:ext>
              </a:extLst>
            </p:cNvPr>
            <p:cNvSpPr txBox="1"/>
            <p:nvPr/>
          </p:nvSpPr>
          <p:spPr>
            <a:xfrm>
              <a:off x="542925" y="2405552"/>
              <a:ext cx="8362950" cy="1539892"/>
            </a:xfrm>
            <a:prstGeom prst="roundRect">
              <a:avLst>
                <a:gd name="adj" fmla="val 11665"/>
              </a:avLst>
            </a:prstGeom>
            <a:ln w="57150"/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12700" rIns="0" bIns="0" anchor="ctr">
              <a:spAutoFit/>
            </a:bodyPr>
            <a:lstStyle/>
            <a:p>
              <a:endParaRPr lang="en-US" sz="2000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0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Presiden</a:t>
              </a:r>
              <a:r>
                <a:rPr lang="en-US" sz="2000" kern="0" dirty="0">
                  <a:latin typeface="Arial" panose="020B0604020202020204" pitchFamily="34" charset="0"/>
                  <a:cs typeface="Arial" panose="020B0604020202020204" pitchFamily="34" charset="0"/>
                </a:rPr>
                <a:t> Joko Widodo </a:t>
              </a:r>
              <a:r>
                <a:rPr lang="en-US" sz="20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mempunyai</a:t>
              </a:r>
              <a:r>
                <a:rPr lang="en-US" sz="20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inisiatif</a:t>
              </a:r>
              <a:r>
                <a:rPr lang="en-US" sz="20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untuk</a:t>
              </a:r>
              <a:r>
                <a:rPr lang="en-US" sz="20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memberikan</a:t>
              </a:r>
              <a:r>
                <a:rPr lang="en-US" sz="20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kelonggaran</a:t>
              </a:r>
              <a:r>
                <a:rPr lang="en-US" sz="20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kepada</a:t>
              </a:r>
              <a:r>
                <a:rPr lang="en-US" sz="20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masyarakat</a:t>
              </a:r>
              <a:r>
                <a:rPr lang="en-US" sz="2000" kern="0" dirty="0">
                  <a:latin typeface="Arial" panose="020B0604020202020204" pitchFamily="34" charset="0"/>
                  <a:cs typeface="Arial" panose="020B0604020202020204" pitchFamily="34" charset="0"/>
                </a:rPr>
                <a:t> yang </a:t>
              </a:r>
              <a:r>
                <a:rPr lang="en-US" sz="20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berkerja</a:t>
              </a:r>
              <a:r>
                <a:rPr lang="en-US" sz="2000" kern="0" dirty="0">
                  <a:latin typeface="Arial" panose="020B0604020202020204" pitchFamily="34" charset="0"/>
                  <a:cs typeface="Arial" panose="020B0604020202020204" pitchFamily="34" charset="0"/>
                </a:rPr>
                <a:t> non formal </a:t>
              </a:r>
              <a:r>
                <a:rPr lang="en-US" sz="20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berupa</a:t>
              </a:r>
              <a:r>
                <a:rPr lang="en-US" sz="20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pembayaran</a:t>
              </a:r>
              <a:r>
                <a:rPr lang="en-US" sz="20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kredit</a:t>
              </a:r>
              <a:r>
                <a:rPr lang="en-US" sz="20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selama</a:t>
              </a:r>
              <a:r>
                <a:rPr lang="en-US" sz="2000" kern="0" dirty="0">
                  <a:latin typeface="Arial" panose="020B0604020202020204" pitchFamily="34" charset="0"/>
                  <a:cs typeface="Arial" panose="020B0604020202020204" pitchFamily="34" charset="0"/>
                </a:rPr>
                <a:t> 1 </a:t>
              </a:r>
              <a:r>
                <a:rPr lang="en-US" sz="20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tahun</a:t>
              </a:r>
              <a:r>
                <a:rPr lang="en-US" sz="20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dan</a:t>
              </a:r>
              <a:r>
                <a:rPr lang="en-US" sz="20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penurunan</a:t>
              </a:r>
              <a:r>
                <a:rPr lang="en-US" sz="20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bunga</a:t>
              </a:r>
              <a:r>
                <a:rPr lang="en-US" sz="2000" kern="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eaLnBrk="1" hangingPunct="1">
                <a:lnSpc>
                  <a:spcPct val="150000"/>
                </a:lnSpc>
                <a:spcBef>
                  <a:spcPts val="600"/>
                </a:spcBef>
                <a:defRPr/>
              </a:pPr>
              <a:endParaRPr lang="en-US" sz="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5D67C5B-C0FA-4F94-B630-42E7A98DEE8F}"/>
                </a:ext>
              </a:extLst>
            </p:cNvPr>
            <p:cNvSpPr txBox="1"/>
            <p:nvPr/>
          </p:nvSpPr>
          <p:spPr>
            <a:xfrm>
              <a:off x="295119" y="1850067"/>
              <a:ext cx="5934075" cy="735747"/>
            </a:xfrm>
            <a:prstGeom prst="roundRect">
              <a:avLst>
                <a:gd name="adj" fmla="val 50000"/>
              </a:avLst>
            </a:prstGeom>
            <a:solidFill>
              <a:srgbClr val="4B5FB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2800" b="1" kern="0" noProof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PRESIDEN</a:t>
              </a:r>
              <a:r>
                <a:rPr kumimoji="0" lang="en-US" sz="2800" b="1" i="0" u="none" strike="noStrike" kern="0" cap="none" spc="0" normalizeH="0" baseline="0" noProof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8F7A60E-1ACF-4E6E-8D84-35510A629AFF}"/>
              </a:ext>
            </a:extLst>
          </p:cNvPr>
          <p:cNvGrpSpPr/>
          <p:nvPr/>
        </p:nvGrpSpPr>
        <p:grpSpPr>
          <a:xfrm>
            <a:off x="815316" y="6100374"/>
            <a:ext cx="8610756" cy="1989502"/>
            <a:chOff x="295119" y="1850067"/>
            <a:chExt cx="8610756" cy="1989502"/>
          </a:xfrm>
        </p:grpSpPr>
        <p:sp>
          <p:nvSpPr>
            <p:cNvPr id="22" name="object 16">
              <a:extLst>
                <a:ext uri="{FF2B5EF4-FFF2-40B4-BE49-F238E27FC236}">
                  <a16:creationId xmlns:a16="http://schemas.microsoft.com/office/drawing/2014/main" id="{943D9C42-2F9E-418B-9623-F68BEC2E8FA9}"/>
                </a:ext>
              </a:extLst>
            </p:cNvPr>
            <p:cNvSpPr txBox="1"/>
            <p:nvPr/>
          </p:nvSpPr>
          <p:spPr>
            <a:xfrm>
              <a:off x="542925" y="2511427"/>
              <a:ext cx="8362950" cy="1328142"/>
            </a:xfrm>
            <a:prstGeom prst="roundRect">
              <a:avLst>
                <a:gd name="adj" fmla="val 11665"/>
              </a:avLst>
            </a:prstGeom>
            <a:ln w="57150"/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12700" rIns="0" bIns="0" anchor="ctr">
              <a:spAutoFit/>
            </a:bodyPr>
            <a:lstStyle/>
            <a:p>
              <a:endParaRPr lang="en-US" sz="2000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0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Otoritas</a:t>
              </a:r>
              <a:r>
                <a:rPr lang="en-US" sz="20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Jasa</a:t>
              </a:r>
              <a:r>
                <a:rPr lang="en-US" sz="20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Keuangan</a:t>
              </a:r>
              <a:r>
                <a:rPr lang="en-US" sz="2000" kern="0" dirty="0">
                  <a:latin typeface="Arial" panose="020B0604020202020204" pitchFamily="34" charset="0"/>
                  <a:cs typeface="Arial" panose="020B0604020202020204" pitchFamily="34" charset="0"/>
                </a:rPr>
                <a:t> (OJK) </a:t>
              </a:r>
              <a:r>
                <a:rPr lang="en-US" sz="20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memberikan</a:t>
              </a:r>
              <a:r>
                <a:rPr lang="en-US" sz="20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kelonggaran</a:t>
              </a:r>
              <a:r>
                <a:rPr lang="en-US" sz="20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dan</a:t>
              </a:r>
              <a:r>
                <a:rPr lang="en-US" sz="20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relaksasi</a:t>
              </a:r>
              <a:r>
                <a:rPr lang="en-US" sz="20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kredit</a:t>
              </a:r>
              <a:r>
                <a:rPr lang="en-US" sz="20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bagi</a:t>
              </a:r>
              <a:r>
                <a:rPr lang="en-US" sz="20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pelaku</a:t>
              </a:r>
              <a:r>
                <a:rPr lang="en-US" sz="20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usaha</a:t>
              </a:r>
              <a:r>
                <a:rPr lang="en-US" sz="2000" kern="0" dirty="0">
                  <a:latin typeface="Arial" panose="020B0604020202020204" pitchFamily="34" charset="0"/>
                  <a:cs typeface="Arial" panose="020B0604020202020204" pitchFamily="34" charset="0"/>
                </a:rPr>
                <a:t> yang </a:t>
              </a:r>
              <a:r>
                <a:rPr lang="en-US" sz="20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mempunyai</a:t>
              </a:r>
              <a:r>
                <a:rPr lang="en-US" sz="20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nilai</a:t>
              </a:r>
              <a:r>
                <a:rPr lang="en-US" sz="20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kredit</a:t>
              </a:r>
              <a:r>
                <a:rPr lang="en-US" sz="2000" kern="0" dirty="0">
                  <a:latin typeface="Arial" panose="020B0604020202020204" pitchFamily="34" charset="0"/>
                  <a:cs typeface="Arial" panose="020B0604020202020204" pitchFamily="34" charset="0"/>
                </a:rPr>
                <a:t> di </a:t>
              </a:r>
              <a:r>
                <a:rPr lang="en-US" sz="20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bawah</a:t>
              </a:r>
              <a:r>
                <a:rPr lang="en-US" sz="20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Rp</a:t>
              </a:r>
              <a:r>
                <a:rPr lang="en-US" sz="2000" kern="0" dirty="0">
                  <a:latin typeface="Arial" panose="020B0604020202020204" pitchFamily="34" charset="0"/>
                  <a:cs typeface="Arial" panose="020B0604020202020204" pitchFamily="34" charset="0"/>
                </a:rPr>
                <a:t> 10 </a:t>
              </a:r>
              <a:r>
                <a:rPr lang="en-US" sz="20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miliar</a:t>
              </a:r>
              <a:r>
                <a:rPr lang="en-US" sz="2000" kern="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89A6F7D-9900-4F80-AB51-2DD782EC508B}"/>
                </a:ext>
              </a:extLst>
            </p:cNvPr>
            <p:cNvSpPr txBox="1"/>
            <p:nvPr/>
          </p:nvSpPr>
          <p:spPr>
            <a:xfrm>
              <a:off x="295119" y="1850067"/>
              <a:ext cx="5934075" cy="735747"/>
            </a:xfrm>
            <a:prstGeom prst="roundRect">
              <a:avLst>
                <a:gd name="adj" fmla="val 50000"/>
              </a:avLst>
            </a:prstGeom>
            <a:solidFill>
              <a:srgbClr val="4B5FB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2800" b="1" kern="0" noProof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OJK</a:t>
              </a:r>
              <a:r>
                <a:rPr kumimoji="0" lang="en-US" sz="2800" b="1" i="0" u="none" strike="noStrike" kern="0" cap="none" spc="0" normalizeH="0" baseline="0" noProof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DFA3908-676C-4AC1-B5A2-6302BBDE85CE}"/>
              </a:ext>
            </a:extLst>
          </p:cNvPr>
          <p:cNvGrpSpPr/>
          <p:nvPr/>
        </p:nvGrpSpPr>
        <p:grpSpPr>
          <a:xfrm>
            <a:off x="9699828" y="3601401"/>
            <a:ext cx="8552993" cy="5065397"/>
            <a:chOff x="8525699" y="4039663"/>
            <a:chExt cx="9197145" cy="4662134"/>
          </a:xfrm>
        </p:grpSpPr>
        <p:sp>
          <p:nvSpPr>
            <p:cNvPr id="25" name="object 26">
              <a:extLst>
                <a:ext uri="{FF2B5EF4-FFF2-40B4-BE49-F238E27FC236}">
                  <a16:creationId xmlns:a16="http://schemas.microsoft.com/office/drawing/2014/main" id="{0B93F419-2A38-4ACE-932A-8D95907A46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54768" y="4562868"/>
              <a:ext cx="8468076" cy="307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12700" rIns="0" bIns="0">
              <a:spAutoFit/>
            </a:bodyPr>
            <a:lstStyle>
              <a:lvl1pPr marL="127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POJK No. 11/POJK.03/2020</a:t>
              </a:r>
            </a:p>
            <a:p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menjelaskan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mengenai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upaya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pemerintah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dalam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meringankan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beban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masyarakat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 yang </a:t>
              </a:r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terkena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dampak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 Covid-19 </a:t>
              </a:r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berupa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peringanan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kredit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sulit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untuk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direalisasikan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D69A433-03DD-437E-8412-1B7B2D382D1C}"/>
                </a:ext>
              </a:extLst>
            </p:cNvPr>
            <p:cNvSpPr txBox="1"/>
            <p:nvPr/>
          </p:nvSpPr>
          <p:spPr>
            <a:xfrm>
              <a:off x="8525699" y="4039663"/>
              <a:ext cx="784654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endPara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5886130-D846-4ED0-9C19-1AFA97C3A314}"/>
                </a:ext>
              </a:extLst>
            </p:cNvPr>
            <p:cNvSpPr txBox="1"/>
            <p:nvPr/>
          </p:nvSpPr>
          <p:spPr>
            <a:xfrm>
              <a:off x="16383448" y="7255247"/>
              <a:ext cx="784654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8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endParaRPr lang="en-US" sz="8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6557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C8EA8942-3477-4B31-B74E-6B465F3E50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9" t="3672" r="4129" b="6622"/>
          <a:stretch/>
        </p:blipFill>
        <p:spPr>
          <a:xfrm>
            <a:off x="24949" y="1245601"/>
            <a:ext cx="18310795" cy="10287001"/>
          </a:xfrm>
          <a:prstGeom prst="rect">
            <a:avLst/>
          </a:prstGeom>
        </p:spPr>
      </p:pic>
      <p:grpSp>
        <p:nvGrpSpPr>
          <p:cNvPr id="96" name="Group 95">
            <a:extLst>
              <a:ext uri="{FF2B5EF4-FFF2-40B4-BE49-F238E27FC236}">
                <a16:creationId xmlns:a16="http://schemas.microsoft.com/office/drawing/2014/main" id="{DCF5B28D-ECBA-4D93-BE79-5AFCE1B05A79}"/>
              </a:ext>
            </a:extLst>
          </p:cNvPr>
          <p:cNvGrpSpPr/>
          <p:nvPr/>
        </p:nvGrpSpPr>
        <p:grpSpPr>
          <a:xfrm>
            <a:off x="24949" y="64800"/>
            <a:ext cx="18263048" cy="1247571"/>
            <a:chOff x="24946" y="64800"/>
            <a:chExt cx="18263047" cy="1247571"/>
          </a:xfrm>
        </p:grpSpPr>
        <p:grpSp>
          <p:nvGrpSpPr>
            <p:cNvPr id="97" name="Group 41">
              <a:extLst>
                <a:ext uri="{FF2B5EF4-FFF2-40B4-BE49-F238E27FC236}">
                  <a16:creationId xmlns:a16="http://schemas.microsoft.com/office/drawing/2014/main" id="{BFFAB896-90BA-4551-AAD2-E100EDC463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7279" y="64800"/>
              <a:ext cx="17270714" cy="1180801"/>
              <a:chOff x="743838" y="106642"/>
              <a:chExt cx="11447449" cy="787200"/>
            </a:xfrm>
          </p:grpSpPr>
          <p:sp>
            <p:nvSpPr>
              <p:cNvPr id="99" name="Rectangle 58">
                <a:extLst>
                  <a:ext uri="{FF2B5EF4-FFF2-40B4-BE49-F238E27FC236}">
                    <a16:creationId xmlns:a16="http://schemas.microsoft.com/office/drawing/2014/main" id="{9FB34696-EA8E-4290-9336-1912B5F9C6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1059" y="106642"/>
                <a:ext cx="11000228" cy="787200"/>
              </a:xfrm>
              <a:prstGeom prst="rect">
                <a:avLst/>
              </a:prstGeom>
              <a:solidFill>
                <a:srgbClr val="2038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 anchorCtr="1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568382" algn="ctr" defTabSz="1371738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  <a:defRPr/>
                </a:pPr>
                <a:r>
                  <a:rPr lang="en-US" altLang="en-US" sz="36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KELONGGARAN KREDIT YANG DI BERIKAN</a:t>
                </a:r>
              </a:p>
              <a:p>
                <a:pPr marL="568382" algn="ctr" defTabSz="1371738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  <a:defRPr/>
                </a:pPr>
                <a:r>
                  <a:rPr lang="en-US" altLang="en-US" sz="36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OLEH PERBANKAN :</a:t>
                </a:r>
              </a:p>
            </p:txBody>
          </p:sp>
          <p:sp>
            <p:nvSpPr>
              <p:cNvPr id="100" name="Arrow: Chevron 59">
                <a:extLst>
                  <a:ext uri="{FF2B5EF4-FFF2-40B4-BE49-F238E27FC236}">
                    <a16:creationId xmlns:a16="http://schemas.microsoft.com/office/drawing/2014/main" id="{6431B5E4-275C-4D93-8C00-3F419DE08B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3838" y="106642"/>
                <a:ext cx="881062" cy="787200"/>
              </a:xfrm>
              <a:custGeom>
                <a:avLst/>
                <a:gdLst>
                  <a:gd name="T0" fmla="*/ 434324 w 882313"/>
                  <a:gd name="T1" fmla="*/ 0 h 1023433"/>
                  <a:gd name="T2" fmla="*/ 868650 w 882313"/>
                  <a:gd name="T3" fmla="*/ 514502 h 1023433"/>
                  <a:gd name="T4" fmla="*/ 434324 w 882313"/>
                  <a:gd name="T5" fmla="*/ 1029000 h 1023433"/>
                  <a:gd name="T6" fmla="*/ 0 w 882313"/>
                  <a:gd name="T7" fmla="*/ 514502 h 1023433"/>
                  <a:gd name="T8" fmla="*/ 217162 w 882313"/>
                  <a:gd name="T9" fmla="*/ 0 h 1023433"/>
                  <a:gd name="T10" fmla="*/ 434324 w 882313"/>
                  <a:gd name="T11" fmla="*/ 514500 h 1023433"/>
                  <a:gd name="T12" fmla="*/ 217162 w 882313"/>
                  <a:gd name="T13" fmla="*/ 1029000 h 1023433"/>
                  <a:gd name="T14" fmla="*/ 17694720 60000 65536"/>
                  <a:gd name="T15" fmla="*/ 0 60000 65536"/>
                  <a:gd name="T16" fmla="*/ 5898240 60000 65536"/>
                  <a:gd name="T17" fmla="*/ 11796480 60000 65536"/>
                  <a:gd name="T18" fmla="*/ 17694720 60000 65536"/>
                  <a:gd name="T19" fmla="*/ 11796480 60000 65536"/>
                  <a:gd name="T20" fmla="*/ 5898240 60000 65536"/>
                  <a:gd name="T21" fmla="*/ 0 w 882313"/>
                  <a:gd name="T22" fmla="*/ 0 h 1023433"/>
                  <a:gd name="T23" fmla="*/ 882313 w 882313"/>
                  <a:gd name="T24" fmla="*/ 1023433 h 102343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82313" h="1023433">
                    <a:moveTo>
                      <a:pt x="0" y="0"/>
                    </a:moveTo>
                    <a:lnTo>
                      <a:pt x="441156" y="0"/>
                    </a:lnTo>
                    <a:lnTo>
                      <a:pt x="882313" y="511716"/>
                    </a:lnTo>
                    <a:lnTo>
                      <a:pt x="441156" y="1023433"/>
                    </a:lnTo>
                    <a:lnTo>
                      <a:pt x="0" y="1023433"/>
                    </a:lnTo>
                    <a:lnTo>
                      <a:pt x="441156" y="5117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anchor="ctr" anchorCtr="1"/>
              <a:lstStyle/>
              <a:p>
                <a:pPr defTabSz="1371738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</p:grp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3A66A29B-87DD-462E-B5A9-60791BC5E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946" y="147349"/>
              <a:ext cx="1038234" cy="1165022"/>
            </a:xfrm>
            <a:prstGeom prst="rect">
              <a:avLst/>
            </a:prstGeom>
          </p:spPr>
        </p:pic>
      </p:grpSp>
      <p:grpSp>
        <p:nvGrpSpPr>
          <p:cNvPr id="92" name="Group 24">
            <a:extLst>
              <a:ext uri="{FF2B5EF4-FFF2-40B4-BE49-F238E27FC236}">
                <a16:creationId xmlns:a16="http://schemas.microsoft.com/office/drawing/2014/main" id="{84E7AE63-E687-4BDD-BA02-EBBB3F3D190B}"/>
              </a:ext>
            </a:extLst>
          </p:cNvPr>
          <p:cNvGrpSpPr>
            <a:grpSpLocks/>
          </p:cNvGrpSpPr>
          <p:nvPr/>
        </p:nvGrpSpPr>
        <p:grpSpPr bwMode="auto">
          <a:xfrm>
            <a:off x="10896600" y="4130675"/>
            <a:ext cx="7267697" cy="6137275"/>
            <a:chOff x="21858" y="10091"/>
            <a:chExt cx="6942" cy="6110"/>
          </a:xfrm>
        </p:grpSpPr>
        <p:sp>
          <p:nvSpPr>
            <p:cNvPr id="93" name="object 11">
              <a:extLst>
                <a:ext uri="{FF2B5EF4-FFF2-40B4-BE49-F238E27FC236}">
                  <a16:creationId xmlns:a16="http://schemas.microsoft.com/office/drawing/2014/main" id="{D77F17A8-24D3-4ABA-BBB9-F32F14D6DB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16" y="13468"/>
              <a:ext cx="1221" cy="1254"/>
            </a:xfrm>
            <a:custGeom>
              <a:avLst/>
              <a:gdLst>
                <a:gd name="T0" fmla="*/ 0 w 775334"/>
                <a:gd name="T1" fmla="*/ 2 h 796290"/>
                <a:gd name="T2" fmla="*/ 0 w 775334"/>
                <a:gd name="T3" fmla="*/ 1 h 796290"/>
                <a:gd name="T4" fmla="*/ 0 w 775334"/>
                <a:gd name="T5" fmla="*/ 0 h 796290"/>
                <a:gd name="T6" fmla="*/ 2 w 775334"/>
                <a:gd name="T7" fmla="*/ 0 h 796290"/>
                <a:gd name="T8" fmla="*/ 2 w 775334"/>
                <a:gd name="T9" fmla="*/ 0 h 796290"/>
                <a:gd name="T10" fmla="*/ 2 w 775334"/>
                <a:gd name="T11" fmla="*/ 0 h 796290"/>
                <a:gd name="T12" fmla="*/ 2 w 775334"/>
                <a:gd name="T13" fmla="*/ 0 h 796290"/>
                <a:gd name="T14" fmla="*/ 1 w 775334"/>
                <a:gd name="T15" fmla="*/ 0 h 796290"/>
                <a:gd name="T16" fmla="*/ 1 w 775334"/>
                <a:gd name="T17" fmla="*/ 0 h 796290"/>
                <a:gd name="T18" fmla="*/ 2 w 775334"/>
                <a:gd name="T19" fmla="*/ 0 h 796290"/>
                <a:gd name="T20" fmla="*/ 2 w 775334"/>
                <a:gd name="T21" fmla="*/ 0 h 796290"/>
                <a:gd name="T22" fmla="*/ 2 w 775334"/>
                <a:gd name="T23" fmla="*/ 1 h 796290"/>
                <a:gd name="T24" fmla="*/ 2 w 775334"/>
                <a:gd name="T25" fmla="*/ 1 h 796290"/>
                <a:gd name="T26" fmla="*/ 1 w 775334"/>
                <a:gd name="T27" fmla="*/ 1 h 796290"/>
                <a:gd name="T28" fmla="*/ 1 w 775334"/>
                <a:gd name="T29" fmla="*/ 1 h 796290"/>
                <a:gd name="T30" fmla="*/ 1 w 775334"/>
                <a:gd name="T31" fmla="*/ 1 h 796290"/>
                <a:gd name="T32" fmla="*/ 1 w 775334"/>
                <a:gd name="T33" fmla="*/ 1 h 796290"/>
                <a:gd name="T34" fmla="*/ 1 w 775334"/>
                <a:gd name="T35" fmla="*/ 1 h 796290"/>
                <a:gd name="T36" fmla="*/ 1 w 775334"/>
                <a:gd name="T37" fmla="*/ 2 h 796290"/>
                <a:gd name="T38" fmla="*/ 1 w 775334"/>
                <a:gd name="T39" fmla="*/ 2 h 796290"/>
                <a:gd name="T40" fmla="*/ 2 w 775334"/>
                <a:gd name="T41" fmla="*/ 0 h 796290"/>
                <a:gd name="T42" fmla="*/ 2 w 775334"/>
                <a:gd name="T43" fmla="*/ 0 h 796290"/>
                <a:gd name="T44" fmla="*/ 2 w 775334"/>
                <a:gd name="T45" fmla="*/ 0 h 796290"/>
                <a:gd name="T46" fmla="*/ 1 w 775334"/>
                <a:gd name="T47" fmla="*/ 0 h 796290"/>
                <a:gd name="T48" fmla="*/ 2 w 775334"/>
                <a:gd name="T49" fmla="*/ 0 h 796290"/>
                <a:gd name="T50" fmla="*/ 2 w 775334"/>
                <a:gd name="T51" fmla="*/ 0 h 796290"/>
                <a:gd name="T52" fmla="*/ 2 w 775334"/>
                <a:gd name="T53" fmla="*/ 0 h 796290"/>
                <a:gd name="T54" fmla="*/ 2 w 775334"/>
                <a:gd name="T55" fmla="*/ 0 h 796290"/>
                <a:gd name="T56" fmla="*/ 2 w 775334"/>
                <a:gd name="T57" fmla="*/ 0 h 796290"/>
                <a:gd name="T58" fmla="*/ 2 w 775334"/>
                <a:gd name="T59" fmla="*/ 0 h 796290"/>
                <a:gd name="T60" fmla="*/ 2 w 775334"/>
                <a:gd name="T61" fmla="*/ 0 h 796290"/>
                <a:gd name="T62" fmla="*/ 1 w 775334"/>
                <a:gd name="T63" fmla="*/ 2 h 796290"/>
                <a:gd name="T64" fmla="*/ 1 w 775334"/>
                <a:gd name="T65" fmla="*/ 2 h 796290"/>
                <a:gd name="T66" fmla="*/ 1 w 775334"/>
                <a:gd name="T67" fmla="*/ 1 h 796290"/>
                <a:gd name="T68" fmla="*/ 1 w 775334"/>
                <a:gd name="T69" fmla="*/ 1 h 796290"/>
                <a:gd name="T70" fmla="*/ 1 w 775334"/>
                <a:gd name="T71" fmla="*/ 1 h 796290"/>
                <a:gd name="T72" fmla="*/ 1 w 775334"/>
                <a:gd name="T73" fmla="*/ 1 h 796290"/>
                <a:gd name="T74" fmla="*/ 1 w 775334"/>
                <a:gd name="T75" fmla="*/ 1 h 796290"/>
                <a:gd name="T76" fmla="*/ 2 w 775334"/>
                <a:gd name="T77" fmla="*/ 1 h 796290"/>
                <a:gd name="T78" fmla="*/ 2 w 775334"/>
                <a:gd name="T79" fmla="*/ 1 h 796290"/>
                <a:gd name="T80" fmla="*/ 2 w 775334"/>
                <a:gd name="T81" fmla="*/ 2 h 796290"/>
                <a:gd name="T82" fmla="*/ 1 w 775334"/>
                <a:gd name="T83" fmla="*/ 1 h 796290"/>
                <a:gd name="T84" fmla="*/ 1 w 775334"/>
                <a:gd name="T85" fmla="*/ 1 h 796290"/>
                <a:gd name="T86" fmla="*/ 1 w 775334"/>
                <a:gd name="T87" fmla="*/ 1 h 796290"/>
                <a:gd name="T88" fmla="*/ 1 w 775334"/>
                <a:gd name="T89" fmla="*/ 1 h 79629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775334" h="796290">
                  <a:moveTo>
                    <a:pt x="292142" y="795930"/>
                  </a:moveTo>
                  <a:lnTo>
                    <a:pt x="98454" y="795930"/>
                  </a:lnTo>
                  <a:lnTo>
                    <a:pt x="0" y="494465"/>
                  </a:lnTo>
                  <a:lnTo>
                    <a:pt x="5124" y="269156"/>
                  </a:lnTo>
                  <a:lnTo>
                    <a:pt x="52888" y="128062"/>
                  </a:lnTo>
                  <a:lnTo>
                    <a:pt x="82351" y="79240"/>
                  </a:lnTo>
                  <a:lnTo>
                    <a:pt x="658565" y="0"/>
                  </a:lnTo>
                  <a:lnTo>
                    <a:pt x="675983" y="12172"/>
                  </a:lnTo>
                  <a:lnTo>
                    <a:pt x="691799" y="25560"/>
                  </a:lnTo>
                  <a:lnTo>
                    <a:pt x="706087" y="40085"/>
                  </a:lnTo>
                  <a:lnTo>
                    <a:pt x="718923" y="55669"/>
                  </a:lnTo>
                  <a:lnTo>
                    <a:pt x="735081" y="55669"/>
                  </a:lnTo>
                  <a:lnTo>
                    <a:pt x="738684" y="65830"/>
                  </a:lnTo>
                  <a:lnTo>
                    <a:pt x="751810" y="106004"/>
                  </a:lnTo>
                  <a:lnTo>
                    <a:pt x="753659" y="112664"/>
                  </a:lnTo>
                  <a:lnTo>
                    <a:pt x="588585" y="112664"/>
                  </a:lnTo>
                  <a:lnTo>
                    <a:pt x="581575" y="119334"/>
                  </a:lnTo>
                  <a:lnTo>
                    <a:pt x="591500" y="128840"/>
                  </a:lnTo>
                  <a:lnTo>
                    <a:pt x="614482" y="147093"/>
                  </a:lnTo>
                  <a:lnTo>
                    <a:pt x="646131" y="164834"/>
                  </a:lnTo>
                  <a:lnTo>
                    <a:pt x="682057" y="172805"/>
                  </a:lnTo>
                  <a:lnTo>
                    <a:pt x="768840" y="172805"/>
                  </a:lnTo>
                  <a:lnTo>
                    <a:pt x="774809" y="205623"/>
                  </a:lnTo>
                  <a:lnTo>
                    <a:pt x="775188" y="209906"/>
                  </a:lnTo>
                  <a:lnTo>
                    <a:pt x="775263" y="213165"/>
                  </a:lnTo>
                  <a:lnTo>
                    <a:pt x="772747" y="264514"/>
                  </a:lnTo>
                  <a:lnTo>
                    <a:pt x="519665" y="264514"/>
                  </a:lnTo>
                  <a:lnTo>
                    <a:pt x="507810" y="266206"/>
                  </a:lnTo>
                  <a:lnTo>
                    <a:pt x="479844" y="274921"/>
                  </a:lnTo>
                  <a:lnTo>
                    <a:pt x="441363" y="296377"/>
                  </a:lnTo>
                  <a:lnTo>
                    <a:pt x="422112" y="314082"/>
                  </a:lnTo>
                  <a:lnTo>
                    <a:pt x="205073" y="314082"/>
                  </a:lnTo>
                  <a:lnTo>
                    <a:pt x="197420" y="320032"/>
                  </a:lnTo>
                  <a:lnTo>
                    <a:pt x="323287" y="482871"/>
                  </a:lnTo>
                  <a:lnTo>
                    <a:pt x="313012" y="522309"/>
                  </a:lnTo>
                  <a:lnTo>
                    <a:pt x="304367" y="566485"/>
                  </a:lnTo>
                  <a:lnTo>
                    <a:pt x="297655" y="615668"/>
                  </a:lnTo>
                  <a:lnTo>
                    <a:pt x="293178" y="670125"/>
                  </a:lnTo>
                  <a:lnTo>
                    <a:pt x="291239" y="730123"/>
                  </a:lnTo>
                  <a:lnTo>
                    <a:pt x="292142" y="795930"/>
                  </a:lnTo>
                  <a:close/>
                </a:path>
                <a:path w="775334" h="796290">
                  <a:moveTo>
                    <a:pt x="735081" y="55669"/>
                  </a:moveTo>
                  <a:lnTo>
                    <a:pt x="718923" y="55669"/>
                  </a:lnTo>
                  <a:lnTo>
                    <a:pt x="732904" y="49530"/>
                  </a:lnTo>
                  <a:lnTo>
                    <a:pt x="735081" y="55669"/>
                  </a:lnTo>
                  <a:close/>
                </a:path>
                <a:path w="775334" h="796290">
                  <a:moveTo>
                    <a:pt x="672817" y="162220"/>
                  </a:moveTo>
                  <a:lnTo>
                    <a:pt x="632417" y="146833"/>
                  </a:lnTo>
                  <a:lnTo>
                    <a:pt x="601331" y="124432"/>
                  </a:lnTo>
                  <a:lnTo>
                    <a:pt x="588585" y="112664"/>
                  </a:lnTo>
                  <a:lnTo>
                    <a:pt x="753659" y="112664"/>
                  </a:lnTo>
                  <a:lnTo>
                    <a:pt x="764844" y="152948"/>
                  </a:lnTo>
                  <a:lnTo>
                    <a:pt x="713504" y="152948"/>
                  </a:lnTo>
                  <a:lnTo>
                    <a:pt x="672817" y="162220"/>
                  </a:lnTo>
                  <a:close/>
                </a:path>
                <a:path w="775334" h="796290">
                  <a:moveTo>
                    <a:pt x="768840" y="172805"/>
                  </a:moveTo>
                  <a:lnTo>
                    <a:pt x="682057" y="172805"/>
                  </a:lnTo>
                  <a:lnTo>
                    <a:pt x="691540" y="172138"/>
                  </a:lnTo>
                  <a:lnTo>
                    <a:pt x="700949" y="170025"/>
                  </a:lnTo>
                  <a:lnTo>
                    <a:pt x="710194" y="166299"/>
                  </a:lnTo>
                  <a:lnTo>
                    <a:pt x="719188" y="160792"/>
                  </a:lnTo>
                  <a:lnTo>
                    <a:pt x="713504" y="152948"/>
                  </a:lnTo>
                  <a:lnTo>
                    <a:pt x="764844" y="152948"/>
                  </a:lnTo>
                  <a:lnTo>
                    <a:pt x="765959" y="156965"/>
                  </a:lnTo>
                  <a:lnTo>
                    <a:pt x="768840" y="172805"/>
                  </a:lnTo>
                  <a:close/>
                </a:path>
                <a:path w="775334" h="796290">
                  <a:moveTo>
                    <a:pt x="642046" y="795930"/>
                  </a:moveTo>
                  <a:lnTo>
                    <a:pt x="296954" y="795930"/>
                  </a:lnTo>
                  <a:lnTo>
                    <a:pt x="301841" y="795741"/>
                  </a:lnTo>
                  <a:lnTo>
                    <a:pt x="301504" y="701346"/>
                  </a:lnTo>
                  <a:lnTo>
                    <a:pt x="307012" y="619077"/>
                  </a:lnTo>
                  <a:lnTo>
                    <a:pt x="317508" y="548101"/>
                  </a:lnTo>
                  <a:lnTo>
                    <a:pt x="332133" y="487586"/>
                  </a:lnTo>
                  <a:lnTo>
                    <a:pt x="350029" y="436700"/>
                  </a:lnTo>
                  <a:lnTo>
                    <a:pt x="370339" y="394608"/>
                  </a:lnTo>
                  <a:lnTo>
                    <a:pt x="392238" y="360438"/>
                  </a:lnTo>
                  <a:lnTo>
                    <a:pt x="437164" y="312783"/>
                  </a:lnTo>
                  <a:lnTo>
                    <a:pt x="478047" y="286946"/>
                  </a:lnTo>
                  <a:lnTo>
                    <a:pt x="516709" y="274612"/>
                  </a:lnTo>
                  <a:lnTo>
                    <a:pt x="520119" y="274215"/>
                  </a:lnTo>
                  <a:lnTo>
                    <a:pt x="519665" y="264514"/>
                  </a:lnTo>
                  <a:lnTo>
                    <a:pt x="772747" y="264514"/>
                  </a:lnTo>
                  <a:lnTo>
                    <a:pt x="765685" y="408652"/>
                  </a:lnTo>
                  <a:lnTo>
                    <a:pt x="718643" y="597374"/>
                  </a:lnTo>
                  <a:lnTo>
                    <a:pt x="666607" y="739683"/>
                  </a:lnTo>
                  <a:lnTo>
                    <a:pt x="642046" y="795930"/>
                  </a:lnTo>
                  <a:close/>
                </a:path>
                <a:path w="775334" h="796290">
                  <a:moveTo>
                    <a:pt x="326772" y="471502"/>
                  </a:moveTo>
                  <a:lnTo>
                    <a:pt x="205073" y="314082"/>
                  </a:lnTo>
                  <a:lnTo>
                    <a:pt x="422112" y="314082"/>
                  </a:lnTo>
                  <a:lnTo>
                    <a:pt x="397966" y="336289"/>
                  </a:lnTo>
                  <a:lnTo>
                    <a:pt x="379319" y="360480"/>
                  </a:lnTo>
                  <a:lnTo>
                    <a:pt x="360792" y="390608"/>
                  </a:lnTo>
                  <a:lnTo>
                    <a:pt x="343027" y="427423"/>
                  </a:lnTo>
                  <a:lnTo>
                    <a:pt x="326772" y="471502"/>
                  </a:lnTo>
                  <a:close/>
                </a:path>
              </a:pathLst>
            </a:custGeom>
            <a:solidFill>
              <a:srgbClr val="0F0E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" name="object 12">
              <a:extLst>
                <a:ext uri="{FF2B5EF4-FFF2-40B4-BE49-F238E27FC236}">
                  <a16:creationId xmlns:a16="http://schemas.microsoft.com/office/drawing/2014/main" id="{BF00D42A-72FA-4B1E-AD29-632429AD6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80" y="15584"/>
              <a:ext cx="684" cy="617"/>
            </a:xfrm>
            <a:custGeom>
              <a:avLst/>
              <a:gdLst>
                <a:gd name="T0" fmla="*/ 1 w 434340"/>
                <a:gd name="T1" fmla="*/ 1 h 391795"/>
                <a:gd name="T2" fmla="*/ 0 w 434340"/>
                <a:gd name="T3" fmla="*/ 1 h 391795"/>
                <a:gd name="T4" fmla="*/ 0 w 434340"/>
                <a:gd name="T5" fmla="*/ 1 h 391795"/>
                <a:gd name="T6" fmla="*/ 0 w 434340"/>
                <a:gd name="T7" fmla="*/ 0 h 391795"/>
                <a:gd name="T8" fmla="*/ 0 w 434340"/>
                <a:gd name="T9" fmla="*/ 0 h 391795"/>
                <a:gd name="T10" fmla="*/ 1 w 434340"/>
                <a:gd name="T11" fmla="*/ 1 h 391795"/>
                <a:gd name="T12" fmla="*/ 1 w 434340"/>
                <a:gd name="T13" fmla="*/ 1 h 3917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34340" h="391795">
                  <a:moveTo>
                    <a:pt x="264621" y="391391"/>
                  </a:moveTo>
                  <a:lnTo>
                    <a:pt x="0" y="391391"/>
                  </a:lnTo>
                  <a:lnTo>
                    <a:pt x="2122" y="363797"/>
                  </a:lnTo>
                  <a:lnTo>
                    <a:pt x="65227" y="109797"/>
                  </a:lnTo>
                  <a:lnTo>
                    <a:pt x="101396" y="0"/>
                  </a:lnTo>
                  <a:lnTo>
                    <a:pt x="434061" y="217144"/>
                  </a:lnTo>
                  <a:lnTo>
                    <a:pt x="264621" y="391391"/>
                  </a:lnTo>
                  <a:close/>
                </a:path>
              </a:pathLst>
            </a:custGeom>
            <a:solidFill>
              <a:srgbClr val="FFA2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1" name="object 13">
              <a:extLst>
                <a:ext uri="{FF2B5EF4-FFF2-40B4-BE49-F238E27FC236}">
                  <a16:creationId xmlns:a16="http://schemas.microsoft.com/office/drawing/2014/main" id="{D7865B09-F6C1-45E9-A39A-2ED57B62D7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86" y="14714"/>
              <a:ext cx="6033" cy="1487"/>
            </a:xfrm>
            <a:custGeom>
              <a:avLst/>
              <a:gdLst>
                <a:gd name="T0" fmla="*/ 0 w 3830955"/>
                <a:gd name="T1" fmla="*/ 2 h 944245"/>
                <a:gd name="T2" fmla="*/ 0 w 3830955"/>
                <a:gd name="T3" fmla="*/ 2 h 944245"/>
                <a:gd name="T4" fmla="*/ 2 w 3830955"/>
                <a:gd name="T5" fmla="*/ 0 h 944245"/>
                <a:gd name="T6" fmla="*/ 7 w 3830955"/>
                <a:gd name="T7" fmla="*/ 0 h 944245"/>
                <a:gd name="T8" fmla="*/ 7 w 3830955"/>
                <a:gd name="T9" fmla="*/ 0 h 944245"/>
                <a:gd name="T10" fmla="*/ 7 w 3830955"/>
                <a:gd name="T11" fmla="*/ 0 h 944245"/>
                <a:gd name="T12" fmla="*/ 2 w 3830955"/>
                <a:gd name="T13" fmla="*/ 0 h 944245"/>
                <a:gd name="T14" fmla="*/ 0 w 3830955"/>
                <a:gd name="T15" fmla="*/ 2 h 944245"/>
                <a:gd name="T16" fmla="*/ 10 w 3830955"/>
                <a:gd name="T17" fmla="*/ 2 h 944245"/>
                <a:gd name="T18" fmla="*/ 9 w 3830955"/>
                <a:gd name="T19" fmla="*/ 2 h 944245"/>
                <a:gd name="T20" fmla="*/ 7 w 3830955"/>
                <a:gd name="T21" fmla="*/ 0 h 944245"/>
                <a:gd name="T22" fmla="*/ 7 w 3830955"/>
                <a:gd name="T23" fmla="*/ 0 h 944245"/>
                <a:gd name="T24" fmla="*/ 10 w 3830955"/>
                <a:gd name="T25" fmla="*/ 2 h 9442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30955" h="944245">
                  <a:moveTo>
                    <a:pt x="13561" y="943650"/>
                  </a:moveTo>
                  <a:lnTo>
                    <a:pt x="0" y="943650"/>
                  </a:lnTo>
                  <a:lnTo>
                    <a:pt x="916658" y="0"/>
                  </a:lnTo>
                  <a:lnTo>
                    <a:pt x="2890481" y="0"/>
                  </a:lnTo>
                  <a:lnTo>
                    <a:pt x="2891882" y="1440"/>
                  </a:lnTo>
                  <a:lnTo>
                    <a:pt x="2900116" y="9701"/>
                  </a:lnTo>
                  <a:lnTo>
                    <a:pt x="920788" y="9701"/>
                  </a:lnTo>
                  <a:lnTo>
                    <a:pt x="13561" y="943650"/>
                  </a:lnTo>
                  <a:close/>
                </a:path>
                <a:path w="3830955" h="944245">
                  <a:moveTo>
                    <a:pt x="3830908" y="943650"/>
                  </a:moveTo>
                  <a:lnTo>
                    <a:pt x="3817207" y="943650"/>
                  </a:lnTo>
                  <a:lnTo>
                    <a:pt x="2886426" y="9701"/>
                  </a:lnTo>
                  <a:lnTo>
                    <a:pt x="2900116" y="9701"/>
                  </a:lnTo>
                  <a:lnTo>
                    <a:pt x="3830908" y="943650"/>
                  </a:lnTo>
                  <a:close/>
                </a:path>
              </a:pathLst>
            </a:custGeom>
            <a:solidFill>
              <a:srgbClr val="0F0E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" name="object 14">
              <a:extLst>
                <a:ext uri="{FF2B5EF4-FFF2-40B4-BE49-F238E27FC236}">
                  <a16:creationId xmlns:a16="http://schemas.microsoft.com/office/drawing/2014/main" id="{E78250E1-743D-445B-B623-5642CA40DB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58" y="10741"/>
              <a:ext cx="6942" cy="5459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3" name="object 15">
              <a:extLst>
                <a:ext uri="{FF2B5EF4-FFF2-40B4-BE49-F238E27FC236}">
                  <a16:creationId xmlns:a16="http://schemas.microsoft.com/office/drawing/2014/main" id="{92B816F8-D24D-47FC-83DA-47068CF12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36" y="10091"/>
              <a:ext cx="3643" cy="2982"/>
            </a:xfrm>
            <a:custGeom>
              <a:avLst/>
              <a:gdLst>
                <a:gd name="T0" fmla="*/ 2 w 2313305"/>
                <a:gd name="T1" fmla="*/ 1 h 1893570"/>
                <a:gd name="T2" fmla="*/ 2 w 2313305"/>
                <a:gd name="T3" fmla="*/ 1 h 1893570"/>
                <a:gd name="T4" fmla="*/ 3 w 2313305"/>
                <a:gd name="T5" fmla="*/ 0 h 1893570"/>
                <a:gd name="T6" fmla="*/ 3 w 2313305"/>
                <a:gd name="T7" fmla="*/ 0 h 1893570"/>
                <a:gd name="T8" fmla="*/ 3 w 2313305"/>
                <a:gd name="T9" fmla="*/ 0 h 1893570"/>
                <a:gd name="T10" fmla="*/ 3 w 2313305"/>
                <a:gd name="T11" fmla="*/ 0 h 1893570"/>
                <a:gd name="T12" fmla="*/ 3 w 2313305"/>
                <a:gd name="T13" fmla="*/ 1 h 1893570"/>
                <a:gd name="T14" fmla="*/ 3 w 2313305"/>
                <a:gd name="T15" fmla="*/ 1 h 1893570"/>
                <a:gd name="T16" fmla="*/ 2 w 2313305"/>
                <a:gd name="T17" fmla="*/ 1 h 1893570"/>
                <a:gd name="T18" fmla="*/ 4 w 2313305"/>
                <a:gd name="T19" fmla="*/ 1 h 1893570"/>
                <a:gd name="T20" fmla="*/ 4 w 2313305"/>
                <a:gd name="T21" fmla="*/ 1 h 1893570"/>
                <a:gd name="T22" fmla="*/ 3 w 2313305"/>
                <a:gd name="T23" fmla="*/ 1 h 1893570"/>
                <a:gd name="T24" fmla="*/ 3 w 2313305"/>
                <a:gd name="T25" fmla="*/ 1 h 1893570"/>
                <a:gd name="T26" fmla="*/ 4 w 2313305"/>
                <a:gd name="T27" fmla="*/ 1 h 1893570"/>
                <a:gd name="T28" fmla="*/ 6 w 2313305"/>
                <a:gd name="T29" fmla="*/ 1 h 1893570"/>
                <a:gd name="T30" fmla="*/ 0 w 2313305"/>
                <a:gd name="T31" fmla="*/ 1 h 1893570"/>
                <a:gd name="T32" fmla="*/ 0 w 2313305"/>
                <a:gd name="T33" fmla="*/ 1 h 1893570"/>
                <a:gd name="T34" fmla="*/ 0 w 2313305"/>
                <a:gd name="T35" fmla="*/ 1 h 1893570"/>
                <a:gd name="T36" fmla="*/ 0 w 2313305"/>
                <a:gd name="T37" fmla="*/ 1 h 1893570"/>
                <a:gd name="T38" fmla="*/ 0 w 2313305"/>
                <a:gd name="T39" fmla="*/ 1 h 1893570"/>
                <a:gd name="T40" fmla="*/ 0 w 2313305"/>
                <a:gd name="T41" fmla="*/ 1 h 1893570"/>
                <a:gd name="T42" fmla="*/ 6 w 2313305"/>
                <a:gd name="T43" fmla="*/ 1 h 1893570"/>
                <a:gd name="T44" fmla="*/ 6 w 2313305"/>
                <a:gd name="T45" fmla="*/ 1 h 1893570"/>
                <a:gd name="T46" fmla="*/ 6 w 2313305"/>
                <a:gd name="T47" fmla="*/ 1 h 1893570"/>
                <a:gd name="T48" fmla="*/ 6 w 2313305"/>
                <a:gd name="T49" fmla="*/ 1 h 1893570"/>
                <a:gd name="T50" fmla="*/ 6 w 2313305"/>
                <a:gd name="T51" fmla="*/ 1 h 1893570"/>
                <a:gd name="T52" fmla="*/ 6 w 2313305"/>
                <a:gd name="T53" fmla="*/ 1 h 1893570"/>
                <a:gd name="T54" fmla="*/ 6 w 2313305"/>
                <a:gd name="T55" fmla="*/ 5 h 1893570"/>
                <a:gd name="T56" fmla="*/ 0 w 2313305"/>
                <a:gd name="T57" fmla="*/ 5 h 1893570"/>
                <a:gd name="T58" fmla="*/ 0 w 2313305"/>
                <a:gd name="T59" fmla="*/ 1 h 1893570"/>
                <a:gd name="T60" fmla="*/ 0 w 2313305"/>
                <a:gd name="T61" fmla="*/ 1 h 1893570"/>
                <a:gd name="T62" fmla="*/ 0 w 2313305"/>
                <a:gd name="T63" fmla="*/ 5 h 1893570"/>
                <a:gd name="T64" fmla="*/ 6 w 2313305"/>
                <a:gd name="T65" fmla="*/ 5 h 1893570"/>
                <a:gd name="T66" fmla="*/ 6 w 2313305"/>
                <a:gd name="T67" fmla="*/ 5 h 1893570"/>
                <a:gd name="T68" fmla="*/ 6 w 2313305"/>
                <a:gd name="T69" fmla="*/ 5 h 1893570"/>
                <a:gd name="T70" fmla="*/ 6 w 2313305"/>
                <a:gd name="T71" fmla="*/ 5 h 1893570"/>
                <a:gd name="T72" fmla="*/ 6 w 2313305"/>
                <a:gd name="T73" fmla="*/ 1 h 1893570"/>
                <a:gd name="T74" fmla="*/ 6 w 2313305"/>
                <a:gd name="T75" fmla="*/ 1 h 1893570"/>
                <a:gd name="T76" fmla="*/ 6 w 2313305"/>
                <a:gd name="T77" fmla="*/ 5 h 189357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313305" h="1893570">
                  <a:moveTo>
                    <a:pt x="875764" y="331135"/>
                  </a:moveTo>
                  <a:lnTo>
                    <a:pt x="852197" y="331135"/>
                  </a:lnTo>
                  <a:lnTo>
                    <a:pt x="1151633" y="196074"/>
                  </a:lnTo>
                  <a:lnTo>
                    <a:pt x="1151633" y="0"/>
                  </a:lnTo>
                  <a:lnTo>
                    <a:pt x="1161332" y="0"/>
                  </a:lnTo>
                  <a:lnTo>
                    <a:pt x="1161332" y="197589"/>
                  </a:lnTo>
                  <a:lnTo>
                    <a:pt x="1178387" y="205282"/>
                  </a:lnTo>
                  <a:lnTo>
                    <a:pt x="1154815" y="205282"/>
                  </a:lnTo>
                  <a:lnTo>
                    <a:pt x="875764" y="331135"/>
                  </a:lnTo>
                  <a:close/>
                </a:path>
                <a:path w="2313305" h="1893570">
                  <a:moveTo>
                    <a:pt x="1457396" y="331135"/>
                  </a:moveTo>
                  <a:lnTo>
                    <a:pt x="1433829" y="331135"/>
                  </a:lnTo>
                  <a:lnTo>
                    <a:pt x="1154815" y="205282"/>
                  </a:lnTo>
                  <a:lnTo>
                    <a:pt x="1178387" y="205282"/>
                  </a:lnTo>
                  <a:lnTo>
                    <a:pt x="1457396" y="331135"/>
                  </a:lnTo>
                  <a:close/>
                </a:path>
                <a:path w="2313305" h="1893570">
                  <a:moveTo>
                    <a:pt x="2312966" y="426103"/>
                  </a:moveTo>
                  <a:lnTo>
                    <a:pt x="0" y="426103"/>
                  </a:lnTo>
                  <a:lnTo>
                    <a:pt x="0" y="406624"/>
                  </a:lnTo>
                  <a:lnTo>
                    <a:pt x="4386" y="377291"/>
                  </a:lnTo>
                  <a:lnTo>
                    <a:pt x="16334" y="353290"/>
                  </a:lnTo>
                  <a:lnTo>
                    <a:pt x="34030" y="337084"/>
                  </a:lnTo>
                  <a:lnTo>
                    <a:pt x="55658" y="331135"/>
                  </a:lnTo>
                  <a:lnTo>
                    <a:pt x="2257269" y="331135"/>
                  </a:lnTo>
                  <a:lnTo>
                    <a:pt x="2278903" y="337084"/>
                  </a:lnTo>
                  <a:lnTo>
                    <a:pt x="2296612" y="353290"/>
                  </a:lnTo>
                  <a:lnTo>
                    <a:pt x="2308573" y="377291"/>
                  </a:lnTo>
                  <a:lnTo>
                    <a:pt x="2312966" y="406624"/>
                  </a:lnTo>
                  <a:lnTo>
                    <a:pt x="2312966" y="426103"/>
                  </a:lnTo>
                  <a:close/>
                </a:path>
                <a:path w="2313305" h="1893570">
                  <a:moveTo>
                    <a:pt x="2259239" y="1893324"/>
                  </a:moveTo>
                  <a:lnTo>
                    <a:pt x="53726" y="1893324"/>
                  </a:lnTo>
                  <a:lnTo>
                    <a:pt x="53726" y="426103"/>
                  </a:lnTo>
                  <a:lnTo>
                    <a:pt x="63426" y="426103"/>
                  </a:lnTo>
                  <a:lnTo>
                    <a:pt x="63426" y="1883623"/>
                  </a:lnTo>
                  <a:lnTo>
                    <a:pt x="2259239" y="1883623"/>
                  </a:lnTo>
                  <a:lnTo>
                    <a:pt x="2259239" y="1893324"/>
                  </a:lnTo>
                  <a:close/>
                </a:path>
                <a:path w="2313305" h="1893570">
                  <a:moveTo>
                    <a:pt x="2259239" y="1883623"/>
                  </a:moveTo>
                  <a:lnTo>
                    <a:pt x="2249540" y="1883623"/>
                  </a:lnTo>
                  <a:lnTo>
                    <a:pt x="2249540" y="426103"/>
                  </a:lnTo>
                  <a:lnTo>
                    <a:pt x="2259239" y="426103"/>
                  </a:lnTo>
                  <a:lnTo>
                    <a:pt x="2259239" y="1883623"/>
                  </a:lnTo>
                  <a:close/>
                </a:path>
              </a:pathLst>
            </a:custGeom>
            <a:solidFill>
              <a:srgbClr val="0F0E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4" name="object 16">
              <a:extLst>
                <a:ext uri="{FF2B5EF4-FFF2-40B4-BE49-F238E27FC236}">
                  <a16:creationId xmlns:a16="http://schemas.microsoft.com/office/drawing/2014/main" id="{581E570E-09F8-4AFD-8265-8A2DDB78A0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50" y="10976"/>
              <a:ext cx="3024" cy="2816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20" name="Group 5">
            <a:extLst>
              <a:ext uri="{FF2B5EF4-FFF2-40B4-BE49-F238E27FC236}">
                <a16:creationId xmlns:a16="http://schemas.microsoft.com/office/drawing/2014/main" id="{3AC80271-BA82-45A2-9D1D-476931B5BD9A}"/>
              </a:ext>
            </a:extLst>
          </p:cNvPr>
          <p:cNvGrpSpPr/>
          <p:nvPr/>
        </p:nvGrpSpPr>
        <p:grpSpPr>
          <a:xfrm>
            <a:off x="1692002" y="1900223"/>
            <a:ext cx="5867400" cy="1052358"/>
            <a:chOff x="8869171" y="8785529"/>
            <a:chExt cx="5574702" cy="1040671"/>
          </a:xfrm>
        </p:grpSpPr>
        <p:sp>
          <p:nvSpPr>
            <p:cNvPr id="21" name="Rectangle: Rounded Corners 22">
              <a:extLst>
                <a:ext uri="{FF2B5EF4-FFF2-40B4-BE49-F238E27FC236}">
                  <a16:creationId xmlns:a16="http://schemas.microsoft.com/office/drawing/2014/main" id="{E9652FD3-48F3-404C-BA89-9BBA55B8D082}"/>
                </a:ext>
              </a:extLst>
            </p:cNvPr>
            <p:cNvSpPr/>
            <p:nvPr/>
          </p:nvSpPr>
          <p:spPr>
            <a:xfrm>
              <a:off x="8893654" y="8785529"/>
              <a:ext cx="5550219" cy="1040671"/>
            </a:xfrm>
            <a:prstGeom prst="roundRect">
              <a:avLst>
                <a:gd name="adj" fmla="val 50000"/>
              </a:avLst>
            </a:prstGeom>
            <a:solidFill>
              <a:srgbClr val="203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55713" lvl="0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  <a:defRPr/>
              </a:pP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Penurunan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suku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bunga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kumimoji="0" lang="id-ID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D548E9C-7E17-4C64-8996-3BAF1774F4F0}"/>
                </a:ext>
              </a:extLst>
            </p:cNvPr>
            <p:cNvSpPr/>
            <p:nvPr/>
          </p:nvSpPr>
          <p:spPr>
            <a:xfrm>
              <a:off x="8869171" y="8788367"/>
              <a:ext cx="1046088" cy="1034994"/>
            </a:xfrm>
            <a:prstGeom prst="ellipse">
              <a:avLst/>
            </a:prstGeom>
            <a:solidFill>
              <a:srgbClr val="203864"/>
            </a:solidFill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5">
            <a:extLst>
              <a:ext uri="{FF2B5EF4-FFF2-40B4-BE49-F238E27FC236}">
                <a16:creationId xmlns:a16="http://schemas.microsoft.com/office/drawing/2014/main" id="{EF73C416-E982-455A-AC96-600030CA7017}"/>
              </a:ext>
            </a:extLst>
          </p:cNvPr>
          <p:cNvGrpSpPr/>
          <p:nvPr/>
        </p:nvGrpSpPr>
        <p:grpSpPr>
          <a:xfrm>
            <a:off x="1717771" y="4304495"/>
            <a:ext cx="5867399" cy="1052358"/>
            <a:chOff x="8869171" y="8785530"/>
            <a:chExt cx="5574701" cy="1040671"/>
          </a:xfrm>
        </p:grpSpPr>
        <p:sp>
          <p:nvSpPr>
            <p:cNvPr id="27" name="Rectangle: Rounded Corners 22">
              <a:extLst>
                <a:ext uri="{FF2B5EF4-FFF2-40B4-BE49-F238E27FC236}">
                  <a16:creationId xmlns:a16="http://schemas.microsoft.com/office/drawing/2014/main" id="{CA3B77BD-6A36-4C92-AB32-6A494646CC2D}"/>
                </a:ext>
              </a:extLst>
            </p:cNvPr>
            <p:cNvSpPr/>
            <p:nvPr/>
          </p:nvSpPr>
          <p:spPr>
            <a:xfrm>
              <a:off x="8893653" y="8785530"/>
              <a:ext cx="5550219" cy="1040671"/>
            </a:xfrm>
            <a:prstGeom prst="roundRect">
              <a:avLst>
                <a:gd name="adj" fmla="val 50000"/>
              </a:avLst>
            </a:prstGeom>
            <a:solidFill>
              <a:srgbClr val="203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55713" lvl="0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  <a:defRPr/>
              </a:pP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Konversi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kredit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menjadi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penyertaan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modal 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254B2BA-38AB-402C-A366-9EE544505EE0}"/>
                </a:ext>
              </a:extLst>
            </p:cNvPr>
            <p:cNvSpPr/>
            <p:nvPr/>
          </p:nvSpPr>
          <p:spPr>
            <a:xfrm>
              <a:off x="8869171" y="8788367"/>
              <a:ext cx="1046088" cy="1034994"/>
            </a:xfrm>
            <a:prstGeom prst="ellipse">
              <a:avLst/>
            </a:prstGeom>
            <a:solidFill>
              <a:srgbClr val="203864"/>
            </a:solidFill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Group 5">
            <a:extLst>
              <a:ext uri="{FF2B5EF4-FFF2-40B4-BE49-F238E27FC236}">
                <a16:creationId xmlns:a16="http://schemas.microsoft.com/office/drawing/2014/main" id="{EC80F4B9-254D-41F5-800D-19EE27BA72B1}"/>
              </a:ext>
            </a:extLst>
          </p:cNvPr>
          <p:cNvGrpSpPr/>
          <p:nvPr/>
        </p:nvGrpSpPr>
        <p:grpSpPr>
          <a:xfrm>
            <a:off x="3639164" y="5496426"/>
            <a:ext cx="5867400" cy="1052358"/>
            <a:chOff x="8869171" y="8785528"/>
            <a:chExt cx="5574702" cy="1040671"/>
          </a:xfrm>
        </p:grpSpPr>
        <p:sp>
          <p:nvSpPr>
            <p:cNvPr id="30" name="Rectangle: Rounded Corners 22">
              <a:extLst>
                <a:ext uri="{FF2B5EF4-FFF2-40B4-BE49-F238E27FC236}">
                  <a16:creationId xmlns:a16="http://schemas.microsoft.com/office/drawing/2014/main" id="{696B4733-4985-4976-84D0-F8B7CA842046}"/>
                </a:ext>
              </a:extLst>
            </p:cNvPr>
            <p:cNvSpPr/>
            <p:nvPr/>
          </p:nvSpPr>
          <p:spPr>
            <a:xfrm>
              <a:off x="8893654" y="8785528"/>
              <a:ext cx="5550219" cy="1040671"/>
            </a:xfrm>
            <a:prstGeom prst="roundRect">
              <a:avLst>
                <a:gd name="adj" fmla="val 50000"/>
              </a:avLst>
            </a:prstGeom>
            <a:solidFill>
              <a:srgbClr val="203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55713" lvl="0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  <a:defRPr/>
              </a:pP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Memperpanjang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waktu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kredit</a:t>
              </a:r>
              <a:endParaRPr kumimoji="0" lang="id-ID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F233394-B029-4C38-AC5B-FADA494A3003}"/>
                </a:ext>
              </a:extLst>
            </p:cNvPr>
            <p:cNvSpPr/>
            <p:nvPr/>
          </p:nvSpPr>
          <p:spPr>
            <a:xfrm>
              <a:off x="8869171" y="8788367"/>
              <a:ext cx="1046088" cy="1034994"/>
            </a:xfrm>
            <a:prstGeom prst="ellipse">
              <a:avLst/>
            </a:prstGeom>
            <a:solidFill>
              <a:srgbClr val="203864"/>
            </a:solidFill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5">
            <a:extLst>
              <a:ext uri="{FF2B5EF4-FFF2-40B4-BE49-F238E27FC236}">
                <a16:creationId xmlns:a16="http://schemas.microsoft.com/office/drawing/2014/main" id="{6F7B8419-5514-47E8-9C31-7A38430F7069}"/>
              </a:ext>
            </a:extLst>
          </p:cNvPr>
          <p:cNvGrpSpPr/>
          <p:nvPr/>
        </p:nvGrpSpPr>
        <p:grpSpPr>
          <a:xfrm>
            <a:off x="1743538" y="6737777"/>
            <a:ext cx="5867400" cy="1052358"/>
            <a:chOff x="8869171" y="8785529"/>
            <a:chExt cx="5574702" cy="1040671"/>
          </a:xfrm>
        </p:grpSpPr>
        <p:sp>
          <p:nvSpPr>
            <p:cNvPr id="33" name="Rectangle: Rounded Corners 22">
              <a:extLst>
                <a:ext uri="{FF2B5EF4-FFF2-40B4-BE49-F238E27FC236}">
                  <a16:creationId xmlns:a16="http://schemas.microsoft.com/office/drawing/2014/main" id="{DF36CF2B-0455-4537-9089-98B5B33E5EE6}"/>
                </a:ext>
              </a:extLst>
            </p:cNvPr>
            <p:cNvSpPr/>
            <p:nvPr/>
          </p:nvSpPr>
          <p:spPr>
            <a:xfrm>
              <a:off x="8893654" y="8785529"/>
              <a:ext cx="5550219" cy="1040671"/>
            </a:xfrm>
            <a:prstGeom prst="roundRect">
              <a:avLst>
                <a:gd name="adj" fmla="val 50000"/>
              </a:avLst>
            </a:prstGeom>
            <a:solidFill>
              <a:srgbClr val="203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55713" lvl="0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  <a:defRPr/>
              </a:pP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Pengurangan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pokok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kredit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kumimoji="0" lang="id-ID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45F1762-12C3-49F6-80B4-522BD5A9043F}"/>
                </a:ext>
              </a:extLst>
            </p:cNvPr>
            <p:cNvSpPr/>
            <p:nvPr/>
          </p:nvSpPr>
          <p:spPr>
            <a:xfrm>
              <a:off x="8869171" y="8788367"/>
              <a:ext cx="1046088" cy="1034994"/>
            </a:xfrm>
            <a:prstGeom prst="ellipse">
              <a:avLst/>
            </a:prstGeom>
            <a:solidFill>
              <a:srgbClr val="203864"/>
            </a:solidFill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5" name="Group 5">
            <a:extLst>
              <a:ext uri="{FF2B5EF4-FFF2-40B4-BE49-F238E27FC236}">
                <a16:creationId xmlns:a16="http://schemas.microsoft.com/office/drawing/2014/main" id="{8D44A9DC-6849-493E-BDF8-C98953FB29FA}"/>
              </a:ext>
            </a:extLst>
          </p:cNvPr>
          <p:cNvGrpSpPr/>
          <p:nvPr/>
        </p:nvGrpSpPr>
        <p:grpSpPr>
          <a:xfrm>
            <a:off x="3480642" y="3078742"/>
            <a:ext cx="5867399" cy="1052358"/>
            <a:chOff x="8869171" y="8785528"/>
            <a:chExt cx="5574701" cy="1040671"/>
          </a:xfrm>
        </p:grpSpPr>
        <p:sp>
          <p:nvSpPr>
            <p:cNvPr id="36" name="Rectangle: Rounded Corners 22">
              <a:extLst>
                <a:ext uri="{FF2B5EF4-FFF2-40B4-BE49-F238E27FC236}">
                  <a16:creationId xmlns:a16="http://schemas.microsoft.com/office/drawing/2014/main" id="{724C7E15-09C6-415D-97CC-A6D6C283C8D1}"/>
                </a:ext>
              </a:extLst>
            </p:cNvPr>
            <p:cNvSpPr/>
            <p:nvPr/>
          </p:nvSpPr>
          <p:spPr>
            <a:xfrm>
              <a:off x="8893653" y="8785528"/>
              <a:ext cx="5550219" cy="1040671"/>
            </a:xfrm>
            <a:prstGeom prst="roundRect">
              <a:avLst>
                <a:gd name="adj" fmla="val 50000"/>
              </a:avLst>
            </a:prstGeom>
            <a:solidFill>
              <a:srgbClr val="203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55713" lvl="0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  <a:defRPr/>
              </a:pP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Menambah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fasilitas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kredit</a:t>
              </a:r>
              <a:r>
                <a:rPr lang="en-A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kumimoji="0" lang="id-ID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A5DCCE6-E6B6-4D65-8BBD-7B5D1DF1C639}"/>
                </a:ext>
              </a:extLst>
            </p:cNvPr>
            <p:cNvSpPr/>
            <p:nvPr/>
          </p:nvSpPr>
          <p:spPr>
            <a:xfrm>
              <a:off x="8869171" y="8788367"/>
              <a:ext cx="1046088" cy="1034994"/>
            </a:xfrm>
            <a:prstGeom prst="ellipse">
              <a:avLst/>
            </a:prstGeom>
            <a:solidFill>
              <a:srgbClr val="203864"/>
            </a:solidFill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8" name="TextBox 57">
            <a:extLst>
              <a:ext uri="{FF2B5EF4-FFF2-40B4-BE49-F238E27FC236}">
                <a16:creationId xmlns:a16="http://schemas.microsoft.com/office/drawing/2014/main" id="{C04FA76C-D95C-4DFE-AE47-88CC338438B6}"/>
              </a:ext>
            </a:extLst>
          </p:cNvPr>
          <p:cNvSpPr txBox="1"/>
          <p:nvPr/>
        </p:nvSpPr>
        <p:spPr>
          <a:xfrm>
            <a:off x="2008361" y="1897351"/>
            <a:ext cx="7846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9pPr>
          </a:lstStyle>
          <a:p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57">
            <a:extLst>
              <a:ext uri="{FF2B5EF4-FFF2-40B4-BE49-F238E27FC236}">
                <a16:creationId xmlns:a16="http://schemas.microsoft.com/office/drawing/2014/main" id="{4AAB0D25-5F59-44DF-B6F8-2B1A5244EC5F}"/>
              </a:ext>
            </a:extLst>
          </p:cNvPr>
          <p:cNvSpPr txBox="1"/>
          <p:nvPr/>
        </p:nvSpPr>
        <p:spPr>
          <a:xfrm>
            <a:off x="3740772" y="3118308"/>
            <a:ext cx="7846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9pPr>
          </a:lstStyle>
          <a:p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Box 57">
            <a:extLst>
              <a:ext uri="{FF2B5EF4-FFF2-40B4-BE49-F238E27FC236}">
                <a16:creationId xmlns:a16="http://schemas.microsoft.com/office/drawing/2014/main" id="{B368804B-6624-4E1B-97B9-3B948FD2E8E8}"/>
              </a:ext>
            </a:extLst>
          </p:cNvPr>
          <p:cNvSpPr txBox="1"/>
          <p:nvPr/>
        </p:nvSpPr>
        <p:spPr>
          <a:xfrm>
            <a:off x="2008361" y="4339753"/>
            <a:ext cx="7846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9pPr>
          </a:lstStyle>
          <a:p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TextBox 57">
            <a:extLst>
              <a:ext uri="{FF2B5EF4-FFF2-40B4-BE49-F238E27FC236}">
                <a16:creationId xmlns:a16="http://schemas.microsoft.com/office/drawing/2014/main" id="{212CA664-9ED6-445B-9BD0-DF563E68DA83}"/>
              </a:ext>
            </a:extLst>
          </p:cNvPr>
          <p:cNvSpPr txBox="1"/>
          <p:nvPr/>
        </p:nvSpPr>
        <p:spPr>
          <a:xfrm>
            <a:off x="3958140" y="5531686"/>
            <a:ext cx="7846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9pPr>
          </a:lstStyle>
          <a:p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Box 57">
            <a:extLst>
              <a:ext uri="{FF2B5EF4-FFF2-40B4-BE49-F238E27FC236}">
                <a16:creationId xmlns:a16="http://schemas.microsoft.com/office/drawing/2014/main" id="{6A1B005B-3945-458F-A407-709186E55578}"/>
              </a:ext>
            </a:extLst>
          </p:cNvPr>
          <p:cNvSpPr txBox="1"/>
          <p:nvPr/>
        </p:nvSpPr>
        <p:spPr>
          <a:xfrm>
            <a:off x="2034130" y="6728195"/>
            <a:ext cx="7846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9pPr>
          </a:lstStyle>
          <a:p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4" name="Group 5">
            <a:extLst>
              <a:ext uri="{FF2B5EF4-FFF2-40B4-BE49-F238E27FC236}">
                <a16:creationId xmlns:a16="http://schemas.microsoft.com/office/drawing/2014/main" id="{6F7B8419-5514-47E8-9C31-7A38430F7069}"/>
              </a:ext>
            </a:extLst>
          </p:cNvPr>
          <p:cNvGrpSpPr/>
          <p:nvPr/>
        </p:nvGrpSpPr>
        <p:grpSpPr>
          <a:xfrm>
            <a:off x="3639164" y="7966525"/>
            <a:ext cx="5867400" cy="1052358"/>
            <a:chOff x="8869171" y="8785529"/>
            <a:chExt cx="5574702" cy="1040671"/>
          </a:xfrm>
        </p:grpSpPr>
        <p:sp>
          <p:nvSpPr>
            <p:cNvPr id="45" name="Rectangle: Rounded Corners 22">
              <a:extLst>
                <a:ext uri="{FF2B5EF4-FFF2-40B4-BE49-F238E27FC236}">
                  <a16:creationId xmlns:a16="http://schemas.microsoft.com/office/drawing/2014/main" id="{DF36CF2B-0455-4537-9089-98B5B33E5EE6}"/>
                </a:ext>
              </a:extLst>
            </p:cNvPr>
            <p:cNvSpPr/>
            <p:nvPr/>
          </p:nvSpPr>
          <p:spPr>
            <a:xfrm>
              <a:off x="8893654" y="8785529"/>
              <a:ext cx="5550219" cy="1040671"/>
            </a:xfrm>
            <a:prstGeom prst="roundRect">
              <a:avLst>
                <a:gd name="adj" fmla="val 50000"/>
              </a:avLst>
            </a:prstGeom>
            <a:solidFill>
              <a:srgbClr val="203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55713" lvl="0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Menambah</a:t>
              </a:r>
              <a:r>
                <a:rPr kumimoji="0" lang="en-US" sz="20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fasilitas</a:t>
              </a:r>
              <a:r>
                <a:rPr kumimoji="0" lang="en-US" sz="20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kredit</a:t>
              </a:r>
              <a:r>
                <a:rPr kumimoji="0" lang="en-US" sz="20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dan</a:t>
              </a:r>
              <a:r>
                <a:rPr kumimoji="0" lang="en-US" sz="20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mengurangi</a:t>
              </a:r>
              <a:r>
                <a:rPr kumimoji="0" lang="en-US" sz="20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tunggakan</a:t>
              </a:r>
              <a:r>
                <a:rPr kumimoji="0" lang="en-US" sz="20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bunga</a:t>
              </a:r>
              <a:r>
                <a:rPr kumimoji="0" lang="en-US" sz="20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kredit</a:t>
              </a:r>
              <a:endParaRPr kumimoji="0" lang="id-ID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45F1762-12C3-49F6-80B4-522BD5A9043F}"/>
                </a:ext>
              </a:extLst>
            </p:cNvPr>
            <p:cNvSpPr/>
            <p:nvPr/>
          </p:nvSpPr>
          <p:spPr>
            <a:xfrm>
              <a:off x="8869171" y="8788367"/>
              <a:ext cx="1046088" cy="1034994"/>
            </a:xfrm>
            <a:prstGeom prst="ellipse">
              <a:avLst/>
            </a:prstGeom>
            <a:solidFill>
              <a:srgbClr val="203864"/>
            </a:solidFill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TextBox 57">
            <a:extLst>
              <a:ext uri="{FF2B5EF4-FFF2-40B4-BE49-F238E27FC236}">
                <a16:creationId xmlns:a16="http://schemas.microsoft.com/office/drawing/2014/main" id="{6A1B005B-3945-458F-A407-709186E55578}"/>
              </a:ext>
            </a:extLst>
          </p:cNvPr>
          <p:cNvSpPr txBox="1"/>
          <p:nvPr/>
        </p:nvSpPr>
        <p:spPr>
          <a:xfrm>
            <a:off x="3929756" y="7956943"/>
            <a:ext cx="7846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9pPr>
          </a:lstStyle>
          <a:p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1256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r="1015" b="2078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717C3AB8-60B2-4EA7-856A-160ECD5A5BA2}"/>
              </a:ext>
            </a:extLst>
          </p:cNvPr>
          <p:cNvGrpSpPr/>
          <p:nvPr/>
        </p:nvGrpSpPr>
        <p:grpSpPr>
          <a:xfrm>
            <a:off x="24947" y="64800"/>
            <a:ext cx="18263043" cy="1247572"/>
            <a:chOff x="16631" y="43200"/>
            <a:chExt cx="12175362" cy="831714"/>
          </a:xfrm>
        </p:grpSpPr>
        <p:grpSp>
          <p:nvGrpSpPr>
            <p:cNvPr id="30" name="Group 41">
              <a:extLst>
                <a:ext uri="{FF2B5EF4-FFF2-40B4-BE49-F238E27FC236}">
                  <a16:creationId xmlns:a16="http://schemas.microsoft.com/office/drawing/2014/main" id="{846F33FB-8612-4780-A896-8E4B1CC4CE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8185" y="43200"/>
              <a:ext cx="11513808" cy="787201"/>
              <a:chOff x="743838" y="106642"/>
              <a:chExt cx="11447449" cy="787200"/>
            </a:xfrm>
          </p:grpSpPr>
          <p:sp>
            <p:nvSpPr>
              <p:cNvPr id="32" name="Rectangle 58">
                <a:extLst>
                  <a:ext uri="{FF2B5EF4-FFF2-40B4-BE49-F238E27FC236}">
                    <a16:creationId xmlns:a16="http://schemas.microsoft.com/office/drawing/2014/main" id="{60BFBA90-18BD-4AB0-B4BA-170B566C5E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1059" y="106642"/>
                <a:ext cx="11000228" cy="787200"/>
              </a:xfrm>
              <a:prstGeom prst="rect">
                <a:avLst/>
              </a:prstGeom>
              <a:solidFill>
                <a:srgbClr val="2038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 anchorCtr="1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lvl="0" algn="ctr" defTabSz="1371669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  <a:defRPr/>
                </a:pP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IMPLEMENTASI KEBIJAKAN RELAKSASI</a:t>
                </a:r>
              </a:p>
            </p:txBody>
          </p:sp>
          <p:sp>
            <p:nvSpPr>
              <p:cNvPr id="33" name="Arrow: Chevron 59">
                <a:extLst>
                  <a:ext uri="{FF2B5EF4-FFF2-40B4-BE49-F238E27FC236}">
                    <a16:creationId xmlns:a16="http://schemas.microsoft.com/office/drawing/2014/main" id="{E2C52174-B2E6-499A-B9D0-BD74CD8C6B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3838" y="106642"/>
                <a:ext cx="881062" cy="787200"/>
              </a:xfrm>
              <a:custGeom>
                <a:avLst/>
                <a:gdLst>
                  <a:gd name="T0" fmla="*/ 434324 w 882313"/>
                  <a:gd name="T1" fmla="*/ 0 h 1023433"/>
                  <a:gd name="T2" fmla="*/ 868650 w 882313"/>
                  <a:gd name="T3" fmla="*/ 514502 h 1023433"/>
                  <a:gd name="T4" fmla="*/ 434324 w 882313"/>
                  <a:gd name="T5" fmla="*/ 1029000 h 1023433"/>
                  <a:gd name="T6" fmla="*/ 0 w 882313"/>
                  <a:gd name="T7" fmla="*/ 514502 h 1023433"/>
                  <a:gd name="T8" fmla="*/ 217162 w 882313"/>
                  <a:gd name="T9" fmla="*/ 0 h 1023433"/>
                  <a:gd name="T10" fmla="*/ 434324 w 882313"/>
                  <a:gd name="T11" fmla="*/ 514500 h 1023433"/>
                  <a:gd name="T12" fmla="*/ 217162 w 882313"/>
                  <a:gd name="T13" fmla="*/ 1029000 h 1023433"/>
                  <a:gd name="T14" fmla="*/ 17694720 60000 65536"/>
                  <a:gd name="T15" fmla="*/ 0 60000 65536"/>
                  <a:gd name="T16" fmla="*/ 5898240 60000 65536"/>
                  <a:gd name="T17" fmla="*/ 11796480 60000 65536"/>
                  <a:gd name="T18" fmla="*/ 17694720 60000 65536"/>
                  <a:gd name="T19" fmla="*/ 11796480 60000 65536"/>
                  <a:gd name="T20" fmla="*/ 5898240 60000 65536"/>
                  <a:gd name="T21" fmla="*/ 0 w 882313"/>
                  <a:gd name="T22" fmla="*/ 0 h 1023433"/>
                  <a:gd name="T23" fmla="*/ 882313 w 882313"/>
                  <a:gd name="T24" fmla="*/ 1023433 h 102343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82313" h="1023433">
                    <a:moveTo>
                      <a:pt x="0" y="0"/>
                    </a:moveTo>
                    <a:lnTo>
                      <a:pt x="441156" y="0"/>
                    </a:lnTo>
                    <a:lnTo>
                      <a:pt x="882313" y="511716"/>
                    </a:lnTo>
                    <a:lnTo>
                      <a:pt x="441156" y="1023433"/>
                    </a:lnTo>
                    <a:lnTo>
                      <a:pt x="0" y="1023433"/>
                    </a:lnTo>
                    <a:lnTo>
                      <a:pt x="441156" y="5117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anchor="ctr" anchorCtr="1"/>
              <a:lstStyle/>
              <a:p>
                <a:pPr marL="0" marR="0" lvl="0" indent="0" algn="l" defTabSz="137166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53C5586-979D-47D4-8BC8-1F0942187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631" y="98233"/>
              <a:ext cx="692156" cy="77668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DFA3908-676C-4AC1-B5A2-6302BBDE85CE}"/>
              </a:ext>
            </a:extLst>
          </p:cNvPr>
          <p:cNvGrpSpPr/>
          <p:nvPr/>
        </p:nvGrpSpPr>
        <p:grpSpPr>
          <a:xfrm>
            <a:off x="438607" y="2102469"/>
            <a:ext cx="8552993" cy="5065397"/>
            <a:chOff x="8525699" y="4039663"/>
            <a:chExt cx="9197145" cy="4662134"/>
          </a:xfrm>
        </p:grpSpPr>
        <p:sp>
          <p:nvSpPr>
            <p:cNvPr id="25" name="object 26">
              <a:extLst>
                <a:ext uri="{FF2B5EF4-FFF2-40B4-BE49-F238E27FC236}">
                  <a16:creationId xmlns:a16="http://schemas.microsoft.com/office/drawing/2014/main" id="{0B93F419-2A38-4ACE-932A-8D95907A46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54768" y="4562868"/>
              <a:ext cx="8468076" cy="307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12700" rIns="0" bIns="0">
              <a:spAutoFit/>
            </a:bodyPr>
            <a:lstStyle>
              <a:lvl1pPr marL="127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Ketika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persetujuan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pengembalian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kredit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mengalami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risiko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kegagalan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keadaan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tersebut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merupakan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situasi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kredit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bermasalah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atau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 Non Performing Loan (</a:t>
              </a:r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selanjutnya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disebut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dengan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 NPL). 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D69A433-03DD-437E-8412-1B7B2D382D1C}"/>
                </a:ext>
              </a:extLst>
            </p:cNvPr>
            <p:cNvSpPr txBox="1"/>
            <p:nvPr/>
          </p:nvSpPr>
          <p:spPr>
            <a:xfrm>
              <a:off x="8525699" y="4039663"/>
              <a:ext cx="784654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endPara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5886130-D846-4ED0-9C19-1AFA97C3A314}"/>
                </a:ext>
              </a:extLst>
            </p:cNvPr>
            <p:cNvSpPr txBox="1"/>
            <p:nvPr/>
          </p:nvSpPr>
          <p:spPr>
            <a:xfrm>
              <a:off x="16383448" y="7255247"/>
              <a:ext cx="784654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8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endParaRPr lang="en-US" sz="8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DFA3908-676C-4AC1-B5A2-6302BBDE85CE}"/>
              </a:ext>
            </a:extLst>
          </p:cNvPr>
          <p:cNvGrpSpPr/>
          <p:nvPr/>
        </p:nvGrpSpPr>
        <p:grpSpPr>
          <a:xfrm>
            <a:off x="8991600" y="4311869"/>
            <a:ext cx="8552993" cy="5952532"/>
            <a:chOff x="8525699" y="4039663"/>
            <a:chExt cx="9197145" cy="5478643"/>
          </a:xfrm>
        </p:grpSpPr>
        <p:sp>
          <p:nvSpPr>
            <p:cNvPr id="37" name="object 26">
              <a:extLst>
                <a:ext uri="{FF2B5EF4-FFF2-40B4-BE49-F238E27FC236}">
                  <a16:creationId xmlns:a16="http://schemas.microsoft.com/office/drawing/2014/main" id="{0B93F419-2A38-4ACE-932A-8D95907A46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54768" y="4562868"/>
              <a:ext cx="8468076" cy="4090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12700" rIns="0" bIns="0">
              <a:spAutoFit/>
            </a:bodyPr>
            <a:lstStyle>
              <a:lvl1pPr marL="127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just"/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NPL </a:t>
              </a:r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merupakan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tolak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ukur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kemampuan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manajemen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 bank </a:t>
              </a:r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untuk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mengelola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kredit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bermasalah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 yang </a:t>
              </a:r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dikeluarkan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oleh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 bank, </a:t>
              </a:r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apabila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 NPL </a:t>
              </a:r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semakin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tinggi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maka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kualitas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kredit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 bank </a:t>
              </a:r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akan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semakin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buruk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dan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menyebabkan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jumlah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kredit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bermasalah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bertambah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besar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D69A433-03DD-437E-8412-1B7B2D382D1C}"/>
                </a:ext>
              </a:extLst>
            </p:cNvPr>
            <p:cNvSpPr txBox="1"/>
            <p:nvPr/>
          </p:nvSpPr>
          <p:spPr>
            <a:xfrm>
              <a:off x="8525699" y="4039663"/>
              <a:ext cx="784654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endPara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5886130-D846-4ED0-9C19-1AFA97C3A314}"/>
                </a:ext>
              </a:extLst>
            </p:cNvPr>
            <p:cNvSpPr txBox="1"/>
            <p:nvPr/>
          </p:nvSpPr>
          <p:spPr>
            <a:xfrm>
              <a:off x="16938190" y="8071756"/>
              <a:ext cx="784654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8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endParaRPr lang="en-US" sz="8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57328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r="1015" b="2078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717C3AB8-60B2-4EA7-856A-160ECD5A5BA2}"/>
              </a:ext>
            </a:extLst>
          </p:cNvPr>
          <p:cNvGrpSpPr/>
          <p:nvPr/>
        </p:nvGrpSpPr>
        <p:grpSpPr>
          <a:xfrm>
            <a:off x="24947" y="64800"/>
            <a:ext cx="18263043" cy="1247572"/>
            <a:chOff x="16631" y="43200"/>
            <a:chExt cx="12175362" cy="831714"/>
          </a:xfrm>
        </p:grpSpPr>
        <p:grpSp>
          <p:nvGrpSpPr>
            <p:cNvPr id="30" name="Group 41">
              <a:extLst>
                <a:ext uri="{FF2B5EF4-FFF2-40B4-BE49-F238E27FC236}">
                  <a16:creationId xmlns:a16="http://schemas.microsoft.com/office/drawing/2014/main" id="{846F33FB-8612-4780-A896-8E4B1CC4CE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8185" y="43200"/>
              <a:ext cx="11513808" cy="787201"/>
              <a:chOff x="743838" y="106642"/>
              <a:chExt cx="11447449" cy="787200"/>
            </a:xfrm>
          </p:grpSpPr>
          <p:sp>
            <p:nvSpPr>
              <p:cNvPr id="32" name="Rectangle 58">
                <a:extLst>
                  <a:ext uri="{FF2B5EF4-FFF2-40B4-BE49-F238E27FC236}">
                    <a16:creationId xmlns:a16="http://schemas.microsoft.com/office/drawing/2014/main" id="{60BFBA90-18BD-4AB0-B4BA-170B566C5E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1059" y="106642"/>
                <a:ext cx="11000228" cy="787200"/>
              </a:xfrm>
              <a:prstGeom prst="rect">
                <a:avLst/>
              </a:prstGeom>
              <a:solidFill>
                <a:srgbClr val="2038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 anchorCtr="1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lvl="0" algn="ctr" defTabSz="1371669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  <a:defRPr/>
                </a:pP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IMPLEMENTASI KEBIJAKAN RELAKSASI</a:t>
                </a:r>
              </a:p>
            </p:txBody>
          </p:sp>
          <p:sp>
            <p:nvSpPr>
              <p:cNvPr id="33" name="Arrow: Chevron 59">
                <a:extLst>
                  <a:ext uri="{FF2B5EF4-FFF2-40B4-BE49-F238E27FC236}">
                    <a16:creationId xmlns:a16="http://schemas.microsoft.com/office/drawing/2014/main" id="{E2C52174-B2E6-499A-B9D0-BD74CD8C6B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3838" y="106642"/>
                <a:ext cx="881062" cy="787200"/>
              </a:xfrm>
              <a:custGeom>
                <a:avLst/>
                <a:gdLst>
                  <a:gd name="T0" fmla="*/ 434324 w 882313"/>
                  <a:gd name="T1" fmla="*/ 0 h 1023433"/>
                  <a:gd name="T2" fmla="*/ 868650 w 882313"/>
                  <a:gd name="T3" fmla="*/ 514502 h 1023433"/>
                  <a:gd name="T4" fmla="*/ 434324 w 882313"/>
                  <a:gd name="T5" fmla="*/ 1029000 h 1023433"/>
                  <a:gd name="T6" fmla="*/ 0 w 882313"/>
                  <a:gd name="T7" fmla="*/ 514502 h 1023433"/>
                  <a:gd name="T8" fmla="*/ 217162 w 882313"/>
                  <a:gd name="T9" fmla="*/ 0 h 1023433"/>
                  <a:gd name="T10" fmla="*/ 434324 w 882313"/>
                  <a:gd name="T11" fmla="*/ 514500 h 1023433"/>
                  <a:gd name="T12" fmla="*/ 217162 w 882313"/>
                  <a:gd name="T13" fmla="*/ 1029000 h 1023433"/>
                  <a:gd name="T14" fmla="*/ 17694720 60000 65536"/>
                  <a:gd name="T15" fmla="*/ 0 60000 65536"/>
                  <a:gd name="T16" fmla="*/ 5898240 60000 65536"/>
                  <a:gd name="T17" fmla="*/ 11796480 60000 65536"/>
                  <a:gd name="T18" fmla="*/ 17694720 60000 65536"/>
                  <a:gd name="T19" fmla="*/ 11796480 60000 65536"/>
                  <a:gd name="T20" fmla="*/ 5898240 60000 65536"/>
                  <a:gd name="T21" fmla="*/ 0 w 882313"/>
                  <a:gd name="T22" fmla="*/ 0 h 1023433"/>
                  <a:gd name="T23" fmla="*/ 882313 w 882313"/>
                  <a:gd name="T24" fmla="*/ 1023433 h 102343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82313" h="1023433">
                    <a:moveTo>
                      <a:pt x="0" y="0"/>
                    </a:moveTo>
                    <a:lnTo>
                      <a:pt x="441156" y="0"/>
                    </a:lnTo>
                    <a:lnTo>
                      <a:pt x="882313" y="511716"/>
                    </a:lnTo>
                    <a:lnTo>
                      <a:pt x="441156" y="1023433"/>
                    </a:lnTo>
                    <a:lnTo>
                      <a:pt x="0" y="1023433"/>
                    </a:lnTo>
                    <a:lnTo>
                      <a:pt x="441156" y="5117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anchor="ctr" anchorCtr="1"/>
              <a:lstStyle/>
              <a:p>
                <a:pPr marL="0" marR="0" lvl="0" indent="0" algn="l" defTabSz="137166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53C5586-979D-47D4-8BC8-1F0942187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631" y="98233"/>
              <a:ext cx="692156" cy="77668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93507D6-D518-4730-B67D-E2D7570ECA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7" y="1245602"/>
            <a:ext cx="18263054" cy="896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72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9F4DEB16-3983-7D4D-8847-9F6440A2ED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b="1805"/>
          <a:stretch/>
        </p:blipFill>
        <p:spPr>
          <a:xfrm>
            <a:off x="1" y="-4164"/>
            <a:ext cx="18288000" cy="102911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C315B8-6701-4F19-AB3D-EED18CFE1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520" y="2695756"/>
            <a:ext cx="11386867" cy="7591244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A952D88-938A-8D42-AC5D-418EF0A10637}"/>
              </a:ext>
            </a:extLst>
          </p:cNvPr>
          <p:cNvSpPr/>
          <p:nvPr/>
        </p:nvSpPr>
        <p:spPr>
          <a:xfrm>
            <a:off x="663575" y="1406525"/>
            <a:ext cx="11408232" cy="868680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Firman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Turmantara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Endipraja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S.H.,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S.Sos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M.Hum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DCFBBDB-3D19-BA44-B6A5-D1F5D3B721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46" y="147349"/>
            <a:ext cx="1038234" cy="1165022"/>
          </a:xfrm>
          <a:prstGeom prst="rect">
            <a:avLst/>
          </a:prstGeom>
        </p:spPr>
      </p:pic>
      <p:sp>
        <p:nvSpPr>
          <p:cNvPr id="29" name="TextBox 4">
            <a:extLst>
              <a:ext uri="{FF2B5EF4-FFF2-40B4-BE49-F238E27FC236}">
                <a16:creationId xmlns:a16="http://schemas.microsoft.com/office/drawing/2014/main" id="{60F8453E-8485-B443-8F8E-83553776EC6E}"/>
              </a:ext>
            </a:extLst>
          </p:cNvPr>
          <p:cNvSpPr txBox="1"/>
          <p:nvPr/>
        </p:nvSpPr>
        <p:spPr>
          <a:xfrm>
            <a:off x="536575" y="2339975"/>
            <a:ext cx="13182600" cy="73834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yang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bernama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lengkap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Firman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Turmantara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Endipradja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lahir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di Bandung, 16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Februari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1959 dan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telah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menempuh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pendidikan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S-1 di Univ.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Parahyangan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&amp; STIA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Bagasasi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S-2 di Univ.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Parahyangan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kemudian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melanjutkan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S-3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nya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juga di Univ.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Parahyangan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dan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mendapatkan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gelar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Doktor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Ilmu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Politik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Hukum.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juga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aktif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dalam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berorganisasi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seperti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menjadi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Ketua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LPKSM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Suara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Konsumen Nusantara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Sukmantara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dari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2004 –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sekarang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sebagai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Wakil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Ketua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BPSK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Bandung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dari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2006 –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sekarang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Ketua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Himpunan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Lembaga Konsumen Indonesia (HLKI)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Jabar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Banten DKI Jkt,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dari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2007 –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sekarang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Ketua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asosiasi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perkumpulan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BPSK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Jawa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Barat,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dari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2019 –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sekarang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dan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Ketua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Ikatan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Sarjana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Hukum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Perlindungan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Konsumen.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Selain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juga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menjadi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Narasumber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tetap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pada Pendidikan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Kekhususan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Profesi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Advokat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(PKPA)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Peradi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Kota Bandung dan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Diklat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Kekhususan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Profesi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Advokat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(DKPA) KAI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Jabar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dengan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materi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: "Hukum Acara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Penyelesaian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Sengketa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Antara Konsumen dengan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Pelaku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Usaha."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juga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Penulis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buku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: "Hukum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Perlindungan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Konsumen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Filosofi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Perlindungan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Konsumen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Dalam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Perspektif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Politik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Hukum Negara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Kesejahteraan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)".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Penerbit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Instrans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Publisher Malang, 2016.</a:t>
            </a:r>
          </a:p>
        </p:txBody>
      </p:sp>
    </p:spTree>
    <p:extLst>
      <p:ext uri="{BB962C8B-B14F-4D97-AF65-F5344CB8AC3E}">
        <p14:creationId xmlns:p14="http://schemas.microsoft.com/office/powerpoint/2010/main" val="10040596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3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F1FC9F5-6F72-48E1-BB55-FBEDEC176B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1805"/>
          <a:stretch/>
        </p:blipFill>
        <p:spPr>
          <a:xfrm>
            <a:off x="4" y="4"/>
            <a:ext cx="18287999" cy="1029532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2E141C2-72CF-4419-AD28-56C000E5BC60}"/>
              </a:ext>
            </a:extLst>
          </p:cNvPr>
          <p:cNvGrpSpPr/>
          <p:nvPr/>
        </p:nvGrpSpPr>
        <p:grpSpPr>
          <a:xfrm>
            <a:off x="7344278" y="8454489"/>
            <a:ext cx="3447665" cy="1451524"/>
            <a:chOff x="7344275" y="8558656"/>
            <a:chExt cx="3447665" cy="1451523"/>
          </a:xfrm>
        </p:grpSpPr>
        <p:sp>
          <p:nvSpPr>
            <p:cNvPr id="1049175" name="TextBox 6"/>
            <p:cNvSpPr txBox="1"/>
            <p:nvPr/>
          </p:nvSpPr>
          <p:spPr>
            <a:xfrm>
              <a:off x="7344275" y="9553259"/>
              <a:ext cx="3447665" cy="4569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535" eaLnBrk="1" fontAlgn="auto" hangingPunct="1">
                <a:lnSpc>
                  <a:spcPts val="392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1">
                  <a:solidFill>
                    <a:srgbClr val="FFC000"/>
                  </a:solidFill>
                  <a:latin typeface="Montserrat Classic"/>
                  <a:ea typeface="+mn-ea"/>
                </a:rPr>
                <a:t>TWITTER</a:t>
              </a:r>
            </a:p>
          </p:txBody>
        </p:sp>
        <p:pic>
          <p:nvPicPr>
            <p:cNvPr id="2097260" name="Picture 11"/>
            <p:cNvPicPr>
              <a:picLocks noChangeAspect="1"/>
            </p:cNvPicPr>
            <p:nvPr/>
          </p:nvPicPr>
          <p:blipFill>
            <a:blip r:embed="rId3">
              <a:grayscl/>
            </a:blip>
            <a:srcRect/>
            <a:stretch>
              <a:fillRect/>
            </a:stretch>
          </p:blipFill>
          <p:spPr>
            <a:xfrm>
              <a:off x="8602971" y="8558656"/>
              <a:ext cx="930272" cy="93027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5A5062A-5EF2-4BEF-AA01-FEA2FF1F12EE}"/>
              </a:ext>
            </a:extLst>
          </p:cNvPr>
          <p:cNvGrpSpPr/>
          <p:nvPr/>
        </p:nvGrpSpPr>
        <p:grpSpPr>
          <a:xfrm>
            <a:off x="11496284" y="8454489"/>
            <a:ext cx="3447665" cy="1451524"/>
            <a:chOff x="11496281" y="8558656"/>
            <a:chExt cx="3447665" cy="1451523"/>
          </a:xfrm>
        </p:grpSpPr>
        <p:sp>
          <p:nvSpPr>
            <p:cNvPr id="1049176" name="TextBox 9"/>
            <p:cNvSpPr txBox="1"/>
            <p:nvPr/>
          </p:nvSpPr>
          <p:spPr>
            <a:xfrm>
              <a:off x="11496281" y="9553259"/>
              <a:ext cx="3447665" cy="4569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535" eaLnBrk="1" fontAlgn="auto" hangingPunct="1">
                <a:lnSpc>
                  <a:spcPts val="392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1">
                  <a:solidFill>
                    <a:srgbClr val="FFC000"/>
                  </a:solidFill>
                  <a:latin typeface="Montserrat Classic"/>
                  <a:ea typeface="+mn-ea"/>
                </a:rPr>
                <a:t>INSTAGRAM</a:t>
              </a:r>
            </a:p>
          </p:txBody>
        </p:sp>
        <p:pic>
          <p:nvPicPr>
            <p:cNvPr id="2097262" name="Picture 13"/>
            <p:cNvPicPr>
              <a:picLocks noChangeAspect="1"/>
            </p:cNvPicPr>
            <p:nvPr/>
          </p:nvPicPr>
          <p:blipFill>
            <a:blip r:embed="rId4">
              <a:grayscl/>
            </a:blip>
            <a:srcRect/>
            <a:stretch>
              <a:fillRect/>
            </a:stretch>
          </p:blipFill>
          <p:spPr>
            <a:xfrm>
              <a:off x="12754977" y="8558656"/>
              <a:ext cx="930272" cy="930272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6FE3A8F-AE78-41CF-AD46-1840E710A479}"/>
              </a:ext>
            </a:extLst>
          </p:cNvPr>
          <p:cNvGrpSpPr/>
          <p:nvPr/>
        </p:nvGrpSpPr>
        <p:grpSpPr>
          <a:xfrm>
            <a:off x="3317897" y="8454489"/>
            <a:ext cx="3447665" cy="1451524"/>
            <a:chOff x="3317894" y="8558656"/>
            <a:chExt cx="3447665" cy="1451523"/>
          </a:xfrm>
        </p:grpSpPr>
        <p:pic>
          <p:nvPicPr>
            <p:cNvPr id="2097261" name="Picture 12"/>
            <p:cNvPicPr>
              <a:picLocks noChangeAspect="1"/>
            </p:cNvPicPr>
            <p:nvPr/>
          </p:nvPicPr>
          <p:blipFill>
            <a:blip r:embed="rId5">
              <a:grayscl/>
            </a:blip>
            <a:srcRect/>
            <a:stretch>
              <a:fillRect/>
            </a:stretch>
          </p:blipFill>
          <p:spPr>
            <a:xfrm>
              <a:off x="4576591" y="8558656"/>
              <a:ext cx="930272" cy="930272"/>
            </a:xfrm>
            <a:prstGeom prst="rect">
              <a:avLst/>
            </a:prstGeom>
          </p:spPr>
        </p:pic>
        <p:sp>
          <p:nvSpPr>
            <p:cNvPr id="1049177" name="TextBox 15"/>
            <p:cNvSpPr txBox="1"/>
            <p:nvPr/>
          </p:nvSpPr>
          <p:spPr>
            <a:xfrm>
              <a:off x="3317894" y="9553259"/>
              <a:ext cx="3447665" cy="4569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535" eaLnBrk="1" fontAlgn="auto" hangingPunct="1">
                <a:lnSpc>
                  <a:spcPts val="392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1">
                  <a:solidFill>
                    <a:srgbClr val="FFC000"/>
                  </a:solidFill>
                  <a:latin typeface="Montserrat Classic"/>
                  <a:ea typeface="+mn-ea"/>
                </a:rPr>
                <a:t>FACEBOOK</a:t>
              </a:r>
            </a:p>
          </p:txBody>
        </p:sp>
      </p:grpSp>
      <p:sp>
        <p:nvSpPr>
          <p:cNvPr id="1049178" name="Title 1"/>
          <p:cNvSpPr txBox="1"/>
          <p:nvPr/>
        </p:nvSpPr>
        <p:spPr bwMode="auto">
          <a:xfrm>
            <a:off x="0" y="4212891"/>
            <a:ext cx="18288000" cy="136207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defTabSz="914535" eaLnBrk="1" fontAlgn="auto" hangingPunct="1">
              <a:spcBef>
                <a:spcPct val="50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AU" altLang="en-US" sz="6600" b="1">
                <a:solidFill>
                  <a:prstClr val="white"/>
                </a:solidFill>
                <a:latin typeface="Montserrat Light"/>
                <a:ea typeface="+mn-ea"/>
              </a:rPr>
              <a:t>TERIMA KASIH</a:t>
            </a:r>
            <a:endParaRPr lang="id-ID" altLang="en-US" sz="6600" b="1">
              <a:solidFill>
                <a:prstClr val="white"/>
              </a:solidFill>
              <a:latin typeface="Montserrat Light"/>
              <a:ea typeface="+mn-ea"/>
            </a:endParaRPr>
          </a:p>
        </p:txBody>
      </p:sp>
      <p:sp>
        <p:nvSpPr>
          <p:cNvPr id="1049179" name="Text Placeholder 5"/>
          <p:cNvSpPr txBox="1"/>
          <p:nvPr/>
        </p:nvSpPr>
        <p:spPr bwMode="auto">
          <a:xfrm>
            <a:off x="0" y="5353040"/>
            <a:ext cx="18288000" cy="21717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346075" indent="-34607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indent="0" algn="ctr" defTabSz="914535" eaLnBrk="1" fontAlgn="auto" hangingPunct="1">
              <a:lnSpc>
                <a:spcPts val="4481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AU" sz="3600" b="1" noProof="1">
                <a:solidFill>
                  <a:prstClr val="white"/>
                </a:solidFill>
                <a:cs typeface="Arial" panose="020B0604020202020204" pitchFamily="34" charset="0"/>
              </a:rPr>
              <a:t>BADAN PERLINDUNGAN KONSUMEN NASIONAL </a:t>
            </a:r>
          </a:p>
          <a:p>
            <a:pPr marL="0" indent="0" algn="ctr" defTabSz="914535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AU" noProof="1">
                <a:solidFill>
                  <a:prstClr val="white"/>
                </a:solidFill>
                <a:latin typeface="Montserrat Light"/>
              </a:rPr>
              <a:t>GRAHA BPKN RI, Jl. Jambu No.32 RT.5/RW.2, Gondangdia Kec. Menteng, Kota Jakarta Pusat 10350</a:t>
            </a:r>
          </a:p>
          <a:p>
            <a:pPr marL="0" indent="0" algn="ctr" defTabSz="914535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AU" noProof="1">
                <a:solidFill>
                  <a:prstClr val="white"/>
                </a:solidFill>
                <a:latin typeface="Montserrat Light"/>
              </a:rPr>
              <a:t>email : </a:t>
            </a:r>
            <a:r>
              <a:rPr lang="en-AU" noProof="1">
                <a:solidFill>
                  <a:schemeClr val="bg1"/>
                </a:solidFill>
                <a:latin typeface="Montserrat Light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sekretariat@bpkn.net</a:t>
            </a:r>
            <a:r>
              <a:rPr lang="en-AU" noProof="1">
                <a:solidFill>
                  <a:schemeClr val="bg1"/>
                </a:solidFill>
                <a:latin typeface="Montserrat Light"/>
              </a:rPr>
              <a:t>, </a:t>
            </a:r>
            <a:r>
              <a:rPr lang="en-AU" noProof="1">
                <a:solidFill>
                  <a:schemeClr val="bg1"/>
                </a:solidFill>
                <a:latin typeface="Montserrat Light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setkom2@bpkn.net</a:t>
            </a:r>
            <a:r>
              <a:rPr lang="en-AU" noProof="1">
                <a:solidFill>
                  <a:schemeClr val="bg1"/>
                </a:solidFill>
                <a:latin typeface="Montserrat Light"/>
              </a:rPr>
              <a:t> </a:t>
            </a:r>
          </a:p>
          <a:p>
            <a:pPr marL="0" indent="0" algn="ctr" defTabSz="914535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AU" noProof="1">
                <a:solidFill>
                  <a:prstClr val="white"/>
                </a:solidFill>
                <a:latin typeface="Montserrat Light"/>
              </a:rPr>
              <a:t>www.bpkn.go.id, @bpkn_ri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717ED9-4F65-496A-AFA2-FF4E0E7BF5C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0441"/>
          <a:stretch/>
        </p:blipFill>
        <p:spPr>
          <a:xfrm>
            <a:off x="7120108" y="262853"/>
            <a:ext cx="4047788" cy="406785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1">
            <a:extLst>
              <a:ext uri="{FF2B5EF4-FFF2-40B4-BE49-F238E27FC236}">
                <a16:creationId xmlns:a16="http://schemas.microsoft.com/office/drawing/2014/main" id="{BED8D19B-6A34-45A4-B87B-3C3AE06E7BF4}"/>
              </a:ext>
            </a:extLst>
          </p:cNvPr>
          <p:cNvGrpSpPr>
            <a:grpSpLocks/>
          </p:cNvGrpSpPr>
          <p:nvPr/>
        </p:nvGrpSpPr>
        <p:grpSpPr bwMode="auto">
          <a:xfrm>
            <a:off x="1017279" y="64800"/>
            <a:ext cx="17270714" cy="1180801"/>
            <a:chOff x="743838" y="106642"/>
            <a:chExt cx="11447449" cy="787200"/>
          </a:xfrm>
        </p:grpSpPr>
        <p:sp>
          <p:nvSpPr>
            <p:cNvPr id="48" name="Rectangle 58">
              <a:extLst>
                <a:ext uri="{FF2B5EF4-FFF2-40B4-BE49-F238E27FC236}">
                  <a16:creationId xmlns:a16="http://schemas.microsoft.com/office/drawing/2014/main" id="{EF581B00-C022-4DDD-9715-AE7A099171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1059" y="106642"/>
              <a:ext cx="11000228" cy="787200"/>
            </a:xfrm>
            <a:prstGeom prst="rect">
              <a:avLst/>
            </a:prstGeom>
            <a:solidFill>
              <a:srgbClr val="2038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1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 defTabSz="1371669" eaLnBrk="1" fontAlgn="auto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lang="en-US" altLang="en-US" sz="32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KASUS2 PELANGGARAN PERLINDUNGAN KONSUMEN (HAK KONSUMEN) Vs MENINGKATNYA HASRAT BELANJA MENJELANG HARI RAYA LEBARAN</a:t>
              </a:r>
            </a:p>
          </p:txBody>
        </p:sp>
        <p:sp>
          <p:nvSpPr>
            <p:cNvPr id="49" name="Arrow: Chevron 59">
              <a:extLst>
                <a:ext uri="{FF2B5EF4-FFF2-40B4-BE49-F238E27FC236}">
                  <a16:creationId xmlns:a16="http://schemas.microsoft.com/office/drawing/2014/main" id="{E365521C-6916-4852-BD1D-F61658E9A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838" y="106642"/>
              <a:ext cx="881062" cy="787200"/>
            </a:xfrm>
            <a:custGeom>
              <a:avLst/>
              <a:gdLst>
                <a:gd name="T0" fmla="*/ 434324 w 882313"/>
                <a:gd name="T1" fmla="*/ 0 h 1023433"/>
                <a:gd name="T2" fmla="*/ 868650 w 882313"/>
                <a:gd name="T3" fmla="*/ 514502 h 1023433"/>
                <a:gd name="T4" fmla="*/ 434324 w 882313"/>
                <a:gd name="T5" fmla="*/ 1029000 h 1023433"/>
                <a:gd name="T6" fmla="*/ 0 w 882313"/>
                <a:gd name="T7" fmla="*/ 514502 h 1023433"/>
                <a:gd name="T8" fmla="*/ 217162 w 882313"/>
                <a:gd name="T9" fmla="*/ 0 h 1023433"/>
                <a:gd name="T10" fmla="*/ 434324 w 882313"/>
                <a:gd name="T11" fmla="*/ 514500 h 1023433"/>
                <a:gd name="T12" fmla="*/ 217162 w 882313"/>
                <a:gd name="T13" fmla="*/ 1029000 h 1023433"/>
                <a:gd name="T14" fmla="*/ 17694720 60000 65536"/>
                <a:gd name="T15" fmla="*/ 0 60000 65536"/>
                <a:gd name="T16" fmla="*/ 5898240 60000 65536"/>
                <a:gd name="T17" fmla="*/ 11796480 60000 65536"/>
                <a:gd name="T18" fmla="*/ 17694720 60000 65536"/>
                <a:gd name="T19" fmla="*/ 11796480 60000 65536"/>
                <a:gd name="T20" fmla="*/ 5898240 60000 65536"/>
                <a:gd name="T21" fmla="*/ 0 w 882313"/>
                <a:gd name="T22" fmla="*/ 0 h 1023433"/>
                <a:gd name="T23" fmla="*/ 882313 w 882313"/>
                <a:gd name="T24" fmla="*/ 1023433 h 10234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82313" h="1023433">
                  <a:moveTo>
                    <a:pt x="0" y="0"/>
                  </a:moveTo>
                  <a:lnTo>
                    <a:pt x="441156" y="0"/>
                  </a:lnTo>
                  <a:lnTo>
                    <a:pt x="882313" y="511716"/>
                  </a:lnTo>
                  <a:lnTo>
                    <a:pt x="441156" y="1023433"/>
                  </a:lnTo>
                  <a:lnTo>
                    <a:pt x="0" y="1023433"/>
                  </a:lnTo>
                  <a:lnTo>
                    <a:pt x="441156" y="5117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5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 anchorCtr="1"/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endParaRP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6AF4F039-313A-433B-A9A4-8DDD5D426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46" y="147349"/>
            <a:ext cx="1038234" cy="1165022"/>
          </a:xfrm>
          <a:prstGeom prst="rect">
            <a:avLst/>
          </a:prstGeom>
        </p:spPr>
      </p:pic>
      <p:sp>
        <p:nvSpPr>
          <p:cNvPr id="223" name="object 6">
            <a:extLst>
              <a:ext uri="{FF2B5EF4-FFF2-40B4-BE49-F238E27FC236}">
                <a16:creationId xmlns:a16="http://schemas.microsoft.com/office/drawing/2014/main" id="{A9E10603-3534-4A9F-BC00-893F9C1C28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7775" y="3427751"/>
            <a:ext cx="5539946" cy="3960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700" rIns="0" bIns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9pPr>
          </a:lstStyle>
          <a:p>
            <a:pPr marL="457200" indent="-457200" eaLnBrk="1" hangingPunct="1">
              <a:lnSpc>
                <a:spcPct val="118000"/>
              </a:lnSpc>
              <a:spcBef>
                <a:spcPts val="100"/>
              </a:spcBef>
              <a:buAutoNum type="arabicPeriod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Parcel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Lebaran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Kadaluwarsa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eaLnBrk="1" hangingPunct="1">
              <a:lnSpc>
                <a:spcPct val="118000"/>
              </a:lnSpc>
              <a:spcBef>
                <a:spcPts val="100"/>
              </a:spcBef>
              <a:buAutoNum type="arabicPeriod"/>
            </a:pP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Diskon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di Markup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duluan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eaLnBrk="1" hangingPunct="1">
              <a:lnSpc>
                <a:spcPct val="118000"/>
              </a:lnSpc>
              <a:spcBef>
                <a:spcPts val="100"/>
              </a:spcBef>
              <a:buAutoNum type="arabicPeriod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Modus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Dagang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dgn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cara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SPANYOL (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Menyusupkan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produk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ilegal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0" indent="-457200" eaLnBrk="1" hangingPunct="1">
              <a:lnSpc>
                <a:spcPct val="118000"/>
              </a:lnSpc>
              <a:spcBef>
                <a:spcPts val="100"/>
              </a:spcBef>
              <a:buAutoNum type="arabicPeriod"/>
            </a:pP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Iklan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informasi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yang TIDAK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benar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jelas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jujur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eaLnBrk="1" hangingPunct="1">
              <a:lnSpc>
                <a:spcPct val="118000"/>
              </a:lnSpc>
              <a:spcBef>
                <a:spcPts val="100"/>
              </a:spcBef>
              <a:buAutoNum type="arabicPeriod"/>
            </a:pP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Penyimpangan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uang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pengembalian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eaLnBrk="1" hangingPunct="1">
              <a:lnSpc>
                <a:spcPct val="118000"/>
              </a:lnSpc>
              <a:spcBef>
                <a:spcPts val="100"/>
              </a:spcBef>
              <a:buAutoNum type="arabicPeriod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Ada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dua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harga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produk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berbeda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(di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rak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dan di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kasir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Harga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terendah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alt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" name="Rectangle: Rounded Corners 22">
            <a:extLst>
              <a:ext uri="{FF2B5EF4-FFF2-40B4-BE49-F238E27FC236}">
                <a16:creationId xmlns:a16="http://schemas.microsoft.com/office/drawing/2014/main" id="{8DC32E9E-271D-4E75-AFD1-3974FBA805E7}"/>
              </a:ext>
            </a:extLst>
          </p:cNvPr>
          <p:cNvSpPr/>
          <p:nvPr/>
        </p:nvSpPr>
        <p:spPr>
          <a:xfrm>
            <a:off x="304800" y="1835712"/>
            <a:ext cx="7738265" cy="1394033"/>
          </a:xfrm>
          <a:prstGeom prst="roundRect">
            <a:avLst>
              <a:gd name="adj" fmla="val 50000"/>
            </a:avLst>
          </a:pr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69963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YANG RUTIN MUNCUL/TERJADI TIAP TAHUN</a:t>
            </a:r>
            <a:endParaRPr kumimoji="0" lang="id-ID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7" name="object 6">
            <a:extLst>
              <a:ext uri="{FF2B5EF4-FFF2-40B4-BE49-F238E27FC236}">
                <a16:creationId xmlns:a16="http://schemas.microsoft.com/office/drawing/2014/main" id="{7BA2C059-CF6D-4BC7-B429-1C6AAF25D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00358" y="3390900"/>
            <a:ext cx="5539946" cy="4332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700" rIns="0" bIns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9pPr>
          </a:lstStyle>
          <a:p>
            <a:pPr marL="457200" indent="-457200" eaLnBrk="1" hangingPunct="1">
              <a:lnSpc>
                <a:spcPct val="118000"/>
              </a:lnSpc>
              <a:spcBef>
                <a:spcPts val="100"/>
              </a:spcBef>
              <a:buAutoNum type="arabicPeriod"/>
            </a:pP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Perdagangan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online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meningkat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krn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menghindari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kerumunan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walaupun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kerimunan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juga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meningkat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marL="457200" indent="-457200" eaLnBrk="1" hangingPunct="1">
              <a:lnSpc>
                <a:spcPct val="118000"/>
              </a:lnSpc>
              <a:spcBef>
                <a:spcPts val="100"/>
              </a:spcBef>
              <a:buAutoNum type="arabicPeriod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Jasa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pengiriman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barang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meningkat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eaLnBrk="1" hangingPunct="1">
              <a:lnSpc>
                <a:spcPct val="118000"/>
              </a:lnSpc>
              <a:spcBef>
                <a:spcPts val="100"/>
              </a:spcBef>
              <a:buAutoNum type="arabicPeriod"/>
            </a:pP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Iklan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informasi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ttg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produk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meningkat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gencar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Termasuk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informasi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yang TIDAK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benar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jelas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jujur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eaLnBrk="1" hangingPunct="1">
              <a:lnSpc>
                <a:spcPct val="118000"/>
              </a:lnSpc>
              <a:spcBef>
                <a:spcPts val="100"/>
              </a:spcBef>
              <a:buAutoNum type="arabicPeriod"/>
            </a:pP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Kaum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perempuan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/ibu2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lebih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dijadikan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sasaran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pemasaran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iklan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8" name="Rectangle: Rounded Corners 22">
            <a:extLst>
              <a:ext uri="{FF2B5EF4-FFF2-40B4-BE49-F238E27FC236}">
                <a16:creationId xmlns:a16="http://schemas.microsoft.com/office/drawing/2014/main" id="{A72E7561-4F95-4A91-8F35-648D996745C9}"/>
              </a:ext>
            </a:extLst>
          </p:cNvPr>
          <p:cNvSpPr/>
          <p:nvPr/>
        </p:nvSpPr>
        <p:spPr>
          <a:xfrm>
            <a:off x="9601199" y="1835713"/>
            <a:ext cx="7738265" cy="1394033"/>
          </a:xfrm>
          <a:prstGeom prst="roundRect">
            <a:avLst>
              <a:gd name="adj" fmla="val 50000"/>
            </a:avLst>
          </a:pr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69963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YANG BARU MUNCUL (SAAT PANDEMI)</a:t>
            </a:r>
            <a:endParaRPr kumimoji="0" lang="id-ID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9" name="Rectangle: Rounded Corners 22">
            <a:extLst>
              <a:ext uri="{FF2B5EF4-FFF2-40B4-BE49-F238E27FC236}">
                <a16:creationId xmlns:a16="http://schemas.microsoft.com/office/drawing/2014/main" id="{C12AE730-90AE-4C47-900D-03AC121C83A5}"/>
              </a:ext>
            </a:extLst>
          </p:cNvPr>
          <p:cNvSpPr/>
          <p:nvPr/>
        </p:nvSpPr>
        <p:spPr>
          <a:xfrm>
            <a:off x="304801" y="8267700"/>
            <a:ext cx="17034663" cy="1394033"/>
          </a:xfrm>
          <a:prstGeom prst="roundRect">
            <a:avLst>
              <a:gd name="adj" fmla="val 50000"/>
            </a:avLst>
          </a:pr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69963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Waspada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terhadap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produk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terutama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makanan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pangan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yang bahan2nya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beragam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seperti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bahan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utamanya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terigu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misnya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Sekoteng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martabak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roti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bakar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pake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kiju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/bahan2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kadaluwarsa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termasuk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candil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cendol,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kolak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takjil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Gorengan.Produk2 non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pangan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produk2/komponen2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kanibal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id-ID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110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D04861-EF82-481A-AF85-A8206228BD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b="1805"/>
          <a:stretch/>
        </p:blipFill>
        <p:spPr>
          <a:xfrm>
            <a:off x="38100" y="173734"/>
            <a:ext cx="18288000" cy="1029116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762250" y="1584240"/>
            <a:ext cx="12153900" cy="8575857"/>
          </a:xfrm>
          <a:prstGeom prst="roundRect">
            <a:avLst/>
          </a:prstGeom>
          <a:noFill/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0FE0BF-00C4-4BD1-B2D4-49B7AAFF3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6" y="147349"/>
            <a:ext cx="1038234" cy="1165022"/>
          </a:xfrm>
          <a:prstGeom prst="rect">
            <a:avLst/>
          </a:prstGeom>
        </p:spPr>
      </p:pic>
      <p:grpSp>
        <p:nvGrpSpPr>
          <p:cNvPr id="14" name="Group 41">
            <a:extLst>
              <a:ext uri="{FF2B5EF4-FFF2-40B4-BE49-F238E27FC236}">
                <a16:creationId xmlns:a16="http://schemas.microsoft.com/office/drawing/2014/main" id="{D5AC0C42-1FF5-49A5-9D31-570B0E62B9BB}"/>
              </a:ext>
            </a:extLst>
          </p:cNvPr>
          <p:cNvGrpSpPr>
            <a:grpSpLocks/>
          </p:cNvGrpSpPr>
          <p:nvPr/>
        </p:nvGrpSpPr>
        <p:grpSpPr bwMode="auto">
          <a:xfrm>
            <a:off x="1017279" y="64800"/>
            <a:ext cx="17270714" cy="1180801"/>
            <a:chOff x="743838" y="106642"/>
            <a:chExt cx="11447449" cy="787200"/>
          </a:xfrm>
        </p:grpSpPr>
        <p:sp>
          <p:nvSpPr>
            <p:cNvPr id="15" name="Rectangle 58">
              <a:extLst>
                <a:ext uri="{FF2B5EF4-FFF2-40B4-BE49-F238E27FC236}">
                  <a16:creationId xmlns:a16="http://schemas.microsoft.com/office/drawing/2014/main" id="{44A87680-0D07-45FC-8F0F-512A5CBA37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1059" y="106642"/>
              <a:ext cx="11000228" cy="787200"/>
            </a:xfrm>
            <a:prstGeom prst="rect">
              <a:avLst/>
            </a:prstGeom>
            <a:solidFill>
              <a:srgbClr val="2038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1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PENDAHULUAN</a:t>
              </a:r>
            </a:p>
          </p:txBody>
        </p:sp>
        <p:sp>
          <p:nvSpPr>
            <p:cNvPr id="16" name="Arrow: Chevron 59">
              <a:extLst>
                <a:ext uri="{FF2B5EF4-FFF2-40B4-BE49-F238E27FC236}">
                  <a16:creationId xmlns:a16="http://schemas.microsoft.com/office/drawing/2014/main" id="{7DA930C0-4BE8-4993-80E2-6D441A046A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838" y="106642"/>
              <a:ext cx="881062" cy="787200"/>
            </a:xfrm>
            <a:custGeom>
              <a:avLst/>
              <a:gdLst>
                <a:gd name="T0" fmla="*/ 434324 w 882313"/>
                <a:gd name="T1" fmla="*/ 0 h 1023433"/>
                <a:gd name="T2" fmla="*/ 868650 w 882313"/>
                <a:gd name="T3" fmla="*/ 514502 h 1023433"/>
                <a:gd name="T4" fmla="*/ 434324 w 882313"/>
                <a:gd name="T5" fmla="*/ 1029000 h 1023433"/>
                <a:gd name="T6" fmla="*/ 0 w 882313"/>
                <a:gd name="T7" fmla="*/ 514502 h 1023433"/>
                <a:gd name="T8" fmla="*/ 217162 w 882313"/>
                <a:gd name="T9" fmla="*/ 0 h 1023433"/>
                <a:gd name="T10" fmla="*/ 434324 w 882313"/>
                <a:gd name="T11" fmla="*/ 514500 h 1023433"/>
                <a:gd name="T12" fmla="*/ 217162 w 882313"/>
                <a:gd name="T13" fmla="*/ 1029000 h 1023433"/>
                <a:gd name="T14" fmla="*/ 17694720 60000 65536"/>
                <a:gd name="T15" fmla="*/ 0 60000 65536"/>
                <a:gd name="T16" fmla="*/ 5898240 60000 65536"/>
                <a:gd name="T17" fmla="*/ 11796480 60000 65536"/>
                <a:gd name="T18" fmla="*/ 17694720 60000 65536"/>
                <a:gd name="T19" fmla="*/ 11796480 60000 65536"/>
                <a:gd name="T20" fmla="*/ 5898240 60000 65536"/>
                <a:gd name="T21" fmla="*/ 0 w 882313"/>
                <a:gd name="T22" fmla="*/ 0 h 1023433"/>
                <a:gd name="T23" fmla="*/ 882313 w 882313"/>
                <a:gd name="T24" fmla="*/ 1023433 h 10234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82313" h="1023433">
                  <a:moveTo>
                    <a:pt x="0" y="0"/>
                  </a:moveTo>
                  <a:lnTo>
                    <a:pt x="441156" y="0"/>
                  </a:lnTo>
                  <a:lnTo>
                    <a:pt x="882313" y="511716"/>
                  </a:lnTo>
                  <a:lnTo>
                    <a:pt x="441156" y="1023433"/>
                  </a:lnTo>
                  <a:lnTo>
                    <a:pt x="0" y="1023433"/>
                  </a:lnTo>
                  <a:lnTo>
                    <a:pt x="441156" y="5117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5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 anchorCtr="1"/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41">
            <a:extLst>
              <a:ext uri="{FF2B5EF4-FFF2-40B4-BE49-F238E27FC236}">
                <a16:creationId xmlns:a16="http://schemas.microsoft.com/office/drawing/2014/main" id="{0B9225E8-86A7-4C27-93DD-426ED7D25A8D}"/>
              </a:ext>
            </a:extLst>
          </p:cNvPr>
          <p:cNvGrpSpPr>
            <a:grpSpLocks/>
          </p:cNvGrpSpPr>
          <p:nvPr/>
        </p:nvGrpSpPr>
        <p:grpSpPr bwMode="auto">
          <a:xfrm>
            <a:off x="1017279" y="64800"/>
            <a:ext cx="17270714" cy="1180801"/>
            <a:chOff x="1017279" y="64800"/>
            <a:chExt cx="11447449" cy="787200"/>
          </a:xfrm>
        </p:grpSpPr>
        <p:sp>
          <p:nvSpPr>
            <p:cNvPr id="29" name="Rectangle 58">
              <a:extLst>
                <a:ext uri="{FF2B5EF4-FFF2-40B4-BE49-F238E27FC236}">
                  <a16:creationId xmlns:a16="http://schemas.microsoft.com/office/drawing/2014/main" id="{69A74847-FF55-415A-96A4-0EF9EB191F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4500" y="64800"/>
              <a:ext cx="11000228" cy="787200"/>
            </a:xfrm>
            <a:prstGeom prst="rect">
              <a:avLst/>
            </a:prstGeom>
            <a:solidFill>
              <a:srgbClr val="2038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9pPr>
            </a:lstStyle>
            <a:p>
              <a:pPr lvl="0" algn="ctr" defTabSz="1371600" eaLnBrk="1" fontAlgn="auto" hangingPunct="1">
                <a:spcAft>
                  <a:spcPts val="0"/>
                </a:spcAft>
                <a:defRPr/>
              </a:pPr>
              <a:r>
                <a:rPr lang="sv-SE" altLang="en-US" sz="3200" b="1" dirty="0">
                  <a:solidFill>
                    <a:srgbClr val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MATERI DASAR EDUKASI PERLINDUNGAN KONSUMEN </a:t>
              </a:r>
            </a:p>
            <a:p>
              <a:pPr lvl="0" algn="ctr" defTabSz="1371600" eaLnBrk="1" fontAlgn="auto" hangingPunct="1">
                <a:spcAft>
                  <a:spcPts val="0"/>
                </a:spcAft>
                <a:defRPr/>
              </a:pPr>
              <a:r>
                <a:rPr lang="sv-SE" altLang="en-US" sz="3200" b="1" dirty="0">
                  <a:solidFill>
                    <a:srgbClr val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(FILOSOFI PERLINDUNGAN KONSUMEN)</a:t>
              </a:r>
            </a:p>
          </p:txBody>
        </p:sp>
        <p:sp>
          <p:nvSpPr>
            <p:cNvPr id="30" name="Arrow: Chevron 59">
              <a:extLst>
                <a:ext uri="{FF2B5EF4-FFF2-40B4-BE49-F238E27FC236}">
                  <a16:creationId xmlns:a16="http://schemas.microsoft.com/office/drawing/2014/main" id="{F3B75AC9-DBD0-44B4-80EC-28C2034D5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279" y="64800"/>
              <a:ext cx="881062" cy="787200"/>
            </a:xfrm>
            <a:custGeom>
              <a:avLst/>
              <a:gdLst>
                <a:gd name="T0" fmla="*/ 434324 w 882313"/>
                <a:gd name="T1" fmla="*/ 0 h 1023433"/>
                <a:gd name="T2" fmla="*/ 868650 w 882313"/>
                <a:gd name="T3" fmla="*/ 514502 h 1023433"/>
                <a:gd name="T4" fmla="*/ 434324 w 882313"/>
                <a:gd name="T5" fmla="*/ 1029000 h 1023433"/>
                <a:gd name="T6" fmla="*/ 0 w 882313"/>
                <a:gd name="T7" fmla="*/ 514502 h 1023433"/>
                <a:gd name="T8" fmla="*/ 217162 w 882313"/>
                <a:gd name="T9" fmla="*/ 0 h 1023433"/>
                <a:gd name="T10" fmla="*/ 434324 w 882313"/>
                <a:gd name="T11" fmla="*/ 514500 h 1023433"/>
                <a:gd name="T12" fmla="*/ 217162 w 882313"/>
                <a:gd name="T13" fmla="*/ 1029000 h 1023433"/>
                <a:gd name="T14" fmla="*/ 17694720 60000 65536"/>
                <a:gd name="T15" fmla="*/ 0 60000 65536"/>
                <a:gd name="T16" fmla="*/ 5898240 60000 65536"/>
                <a:gd name="T17" fmla="*/ 11796480 60000 65536"/>
                <a:gd name="T18" fmla="*/ 17694720 60000 65536"/>
                <a:gd name="T19" fmla="*/ 11796480 60000 65536"/>
                <a:gd name="T20" fmla="*/ 5898240 60000 65536"/>
                <a:gd name="T21" fmla="*/ 0 w 882313"/>
                <a:gd name="T22" fmla="*/ 0 h 1023433"/>
                <a:gd name="T23" fmla="*/ 882313 w 882313"/>
                <a:gd name="T24" fmla="*/ 1023433 h 10234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82313" h="1023433">
                  <a:moveTo>
                    <a:pt x="0" y="0"/>
                  </a:moveTo>
                  <a:lnTo>
                    <a:pt x="441156" y="0"/>
                  </a:lnTo>
                  <a:lnTo>
                    <a:pt x="882313" y="511716"/>
                  </a:lnTo>
                  <a:lnTo>
                    <a:pt x="441156" y="1023433"/>
                  </a:lnTo>
                  <a:lnTo>
                    <a:pt x="0" y="1023433"/>
                  </a:lnTo>
                  <a:lnTo>
                    <a:pt x="441156" y="5117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5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" name="Picture 52">
            <a:extLst>
              <a:ext uri="{FF2B5EF4-FFF2-40B4-BE49-F238E27FC236}">
                <a16:creationId xmlns:a16="http://schemas.microsoft.com/office/drawing/2014/main" id="{022C3B2B-BDA1-44E3-8660-3C052527F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6" y="147349"/>
            <a:ext cx="1038234" cy="1165022"/>
          </a:xfrm>
          <a:prstGeom prst="rect">
            <a:avLst/>
          </a:prstGeom>
        </p:spPr>
      </p:pic>
      <p:sp>
        <p:nvSpPr>
          <p:cNvPr id="60" name="Content Placeholder 3">
            <a:extLst>
              <a:ext uri="{FF2B5EF4-FFF2-40B4-BE49-F238E27FC236}">
                <a16:creationId xmlns:a16="http://schemas.microsoft.com/office/drawing/2014/main" id="{5C96BC90-F0A6-401B-A4E5-58294C9DF122}"/>
              </a:ext>
            </a:extLst>
          </p:cNvPr>
          <p:cNvSpPr txBox="1">
            <a:spLocks/>
          </p:cNvSpPr>
          <p:nvPr/>
        </p:nvSpPr>
        <p:spPr>
          <a:xfrm>
            <a:off x="4838700" y="2030009"/>
            <a:ext cx="8001000" cy="45720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d-ID" altLang="id-ID" sz="2000" dirty="0">
                <a:latin typeface="Arial" pitchFamily="34" charset="0"/>
                <a:cs typeface="Arial" pitchFamily="34" charset="0"/>
              </a:rPr>
              <a:t>KONSUMEN atau PERLINDUNGAN KONSUMEN</a:t>
            </a:r>
          </a:p>
        </p:txBody>
      </p:sp>
      <p:sp>
        <p:nvSpPr>
          <p:cNvPr id="61" name="Down Arrow 60"/>
          <p:cNvSpPr/>
          <p:nvPr/>
        </p:nvSpPr>
        <p:spPr>
          <a:xfrm>
            <a:off x="8496300" y="2487209"/>
            <a:ext cx="685800" cy="304800"/>
          </a:xfrm>
          <a:prstGeom prst="downArrow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62" name="Content Placeholder 3">
            <a:extLst>
              <a:ext uri="{FF2B5EF4-FFF2-40B4-BE49-F238E27FC236}">
                <a16:creationId xmlns:a16="http://schemas.microsoft.com/office/drawing/2014/main" id="{5C96BC90-F0A6-401B-A4E5-58294C9DF122}"/>
              </a:ext>
            </a:extLst>
          </p:cNvPr>
          <p:cNvSpPr txBox="1">
            <a:spLocks/>
          </p:cNvSpPr>
          <p:nvPr/>
        </p:nvSpPr>
        <p:spPr>
          <a:xfrm>
            <a:off x="4838700" y="2792009"/>
            <a:ext cx="8001000" cy="45720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d-ID" altLang="id-ID" sz="2000" dirty="0">
                <a:latin typeface="Arial" pitchFamily="34" charset="0"/>
                <a:cs typeface="Arial" pitchFamily="34" charset="0"/>
              </a:rPr>
              <a:t>UU NO.8 TAHUN 1999 TTG PERLINDUNGAN KONSUMEN</a:t>
            </a:r>
          </a:p>
        </p:txBody>
      </p:sp>
      <p:sp>
        <p:nvSpPr>
          <p:cNvPr id="63" name="Content Placeholder 3">
            <a:extLst>
              <a:ext uri="{FF2B5EF4-FFF2-40B4-BE49-F238E27FC236}">
                <a16:creationId xmlns:a16="http://schemas.microsoft.com/office/drawing/2014/main" id="{5C96BC90-F0A6-401B-A4E5-58294C9DF122}"/>
              </a:ext>
            </a:extLst>
          </p:cNvPr>
          <p:cNvSpPr txBox="1">
            <a:spLocks/>
          </p:cNvSpPr>
          <p:nvPr/>
        </p:nvSpPr>
        <p:spPr>
          <a:xfrm>
            <a:off x="4838700" y="3477809"/>
            <a:ext cx="8001000" cy="68580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d-ID" altLang="id-ID" sz="2000" dirty="0">
                <a:latin typeface="Arial" pitchFamily="34" charset="0"/>
                <a:cs typeface="Arial" pitchFamily="34" charset="0"/>
              </a:rPr>
              <a:t>20 APRIL 1999 KOMITMEN BANGSA INDONESIA : KONSUMEN HARUS DILINDUNGI SECARA HUKUM</a:t>
            </a:r>
          </a:p>
        </p:txBody>
      </p:sp>
      <p:sp>
        <p:nvSpPr>
          <p:cNvPr id="64" name="Content Placeholder 3">
            <a:extLst>
              <a:ext uri="{FF2B5EF4-FFF2-40B4-BE49-F238E27FC236}">
                <a16:creationId xmlns:a16="http://schemas.microsoft.com/office/drawing/2014/main" id="{5C96BC90-F0A6-401B-A4E5-58294C9DF122}"/>
              </a:ext>
            </a:extLst>
          </p:cNvPr>
          <p:cNvSpPr txBox="1">
            <a:spLocks/>
          </p:cNvSpPr>
          <p:nvPr/>
        </p:nvSpPr>
        <p:spPr>
          <a:xfrm>
            <a:off x="4838700" y="4392209"/>
            <a:ext cx="8001000" cy="45720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d-ID" altLang="id-ID" sz="2000" dirty="0">
                <a:latin typeface="Arial" pitchFamily="34" charset="0"/>
                <a:cs typeface="Arial" pitchFamily="34" charset="0"/>
              </a:rPr>
              <a:t>UU NO.8 TAHUN 1999 ADA KATA "PERLINDUNGAN”</a:t>
            </a:r>
          </a:p>
        </p:txBody>
      </p:sp>
      <p:sp>
        <p:nvSpPr>
          <p:cNvPr id="65" name="Content Placeholder 3">
            <a:extLst>
              <a:ext uri="{FF2B5EF4-FFF2-40B4-BE49-F238E27FC236}">
                <a16:creationId xmlns:a16="http://schemas.microsoft.com/office/drawing/2014/main" id="{5C96BC90-F0A6-401B-A4E5-58294C9DF122}"/>
              </a:ext>
            </a:extLst>
          </p:cNvPr>
          <p:cNvSpPr txBox="1">
            <a:spLocks/>
          </p:cNvSpPr>
          <p:nvPr/>
        </p:nvSpPr>
        <p:spPr>
          <a:xfrm>
            <a:off x="4838700" y="5078009"/>
            <a:ext cx="8001000" cy="76200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d-ID" altLang="id-ID" sz="2000" dirty="0">
                <a:latin typeface="Arial" pitchFamily="34" charset="0"/>
                <a:cs typeface="Arial" pitchFamily="34" charset="0"/>
              </a:rPr>
              <a:t>POSISI KONSUMEN DENGAN PELAKU USAHA/DALAM PEREKONOMIAN : KEDUDUKANNYA "STRATEGIS, TAPI LEMAH"</a:t>
            </a:r>
          </a:p>
        </p:txBody>
      </p:sp>
      <p:sp>
        <p:nvSpPr>
          <p:cNvPr id="66" name="Content Placeholder 3">
            <a:extLst>
              <a:ext uri="{FF2B5EF4-FFF2-40B4-BE49-F238E27FC236}">
                <a16:creationId xmlns:a16="http://schemas.microsoft.com/office/drawing/2014/main" id="{5C96BC90-F0A6-401B-A4E5-58294C9DF122}"/>
              </a:ext>
            </a:extLst>
          </p:cNvPr>
          <p:cNvSpPr txBox="1">
            <a:spLocks/>
          </p:cNvSpPr>
          <p:nvPr/>
        </p:nvSpPr>
        <p:spPr>
          <a:xfrm>
            <a:off x="4838700" y="6068609"/>
            <a:ext cx="8001000" cy="45720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d-ID" altLang="id-ID" sz="2000" dirty="0">
                <a:latin typeface="Arial" pitchFamily="34" charset="0"/>
                <a:cs typeface="Arial" pitchFamily="34" charset="0"/>
              </a:rPr>
              <a:t>MAKA DIGUNAKAN KATA "PERLINDUNGAN"</a:t>
            </a:r>
          </a:p>
        </p:txBody>
      </p:sp>
      <p:sp>
        <p:nvSpPr>
          <p:cNvPr id="67" name="Content Placeholder 3">
            <a:extLst>
              <a:ext uri="{FF2B5EF4-FFF2-40B4-BE49-F238E27FC236}">
                <a16:creationId xmlns:a16="http://schemas.microsoft.com/office/drawing/2014/main" id="{5C96BC90-F0A6-401B-A4E5-58294C9DF122}"/>
              </a:ext>
            </a:extLst>
          </p:cNvPr>
          <p:cNvSpPr txBox="1">
            <a:spLocks/>
          </p:cNvSpPr>
          <p:nvPr/>
        </p:nvSpPr>
        <p:spPr>
          <a:xfrm>
            <a:off x="4838700" y="6754409"/>
            <a:ext cx="8001000" cy="114300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d-ID" altLang="id-ID" sz="2000" dirty="0">
                <a:latin typeface="Arial" pitchFamily="34" charset="0"/>
                <a:cs typeface="Arial" pitchFamily="34" charset="0"/>
              </a:rPr>
              <a:t>PRODUK : KONSUMEN UNTUK MEMENUHI KEBUTUHAN - PELAKU USAHA UNTUK MENCARI KEUNTUNGAN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d-ID" altLang="id-ID" sz="2000" dirty="0">
                <a:latin typeface="Arial" pitchFamily="34" charset="0"/>
                <a:cs typeface="Arial" pitchFamily="34" charset="0"/>
              </a:rPr>
              <a:t>(Konsumen : cari yang murah - Pelaku usaha : harga tinggi)</a:t>
            </a:r>
          </a:p>
        </p:txBody>
      </p:sp>
      <p:sp>
        <p:nvSpPr>
          <p:cNvPr id="68" name="Content Placeholder 3">
            <a:extLst>
              <a:ext uri="{FF2B5EF4-FFF2-40B4-BE49-F238E27FC236}">
                <a16:creationId xmlns:a16="http://schemas.microsoft.com/office/drawing/2014/main" id="{5C96BC90-F0A6-401B-A4E5-58294C9DF122}"/>
              </a:ext>
            </a:extLst>
          </p:cNvPr>
          <p:cNvSpPr txBox="1">
            <a:spLocks/>
          </p:cNvSpPr>
          <p:nvPr/>
        </p:nvSpPr>
        <p:spPr>
          <a:xfrm>
            <a:off x="4838700" y="8164109"/>
            <a:ext cx="8001000" cy="49530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d-ID" altLang="id-ID" sz="2000" dirty="0">
                <a:latin typeface="Arial" pitchFamily="34" charset="0"/>
                <a:cs typeface="Arial" pitchFamily="34" charset="0"/>
              </a:rPr>
              <a:t>TIDAK SEIMBANG &amp; RAWAN KONFLIK</a:t>
            </a:r>
          </a:p>
        </p:txBody>
      </p:sp>
      <p:sp>
        <p:nvSpPr>
          <p:cNvPr id="70" name="Content Placeholder 3">
            <a:extLst>
              <a:ext uri="{FF2B5EF4-FFF2-40B4-BE49-F238E27FC236}">
                <a16:creationId xmlns:a16="http://schemas.microsoft.com/office/drawing/2014/main" id="{5C96BC90-F0A6-401B-A4E5-58294C9DF122}"/>
              </a:ext>
            </a:extLst>
          </p:cNvPr>
          <p:cNvSpPr txBox="1">
            <a:spLocks/>
          </p:cNvSpPr>
          <p:nvPr/>
        </p:nvSpPr>
        <p:spPr>
          <a:xfrm>
            <a:off x="4838700" y="8964209"/>
            <a:ext cx="8001000" cy="76200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d-ID" altLang="id-ID" sz="2000" dirty="0">
                <a:latin typeface="Arial" pitchFamily="34" charset="0"/>
                <a:cs typeface="Arial" pitchFamily="34" charset="0"/>
              </a:rPr>
              <a:t>KEUNIKAN UUPK DALAM MELINDUNGI KONSUMEN YANG LEMAH</a:t>
            </a:r>
          </a:p>
        </p:txBody>
      </p:sp>
      <p:sp>
        <p:nvSpPr>
          <p:cNvPr id="71" name="Down Arrow 70"/>
          <p:cNvSpPr/>
          <p:nvPr/>
        </p:nvSpPr>
        <p:spPr>
          <a:xfrm>
            <a:off x="8496300" y="3249209"/>
            <a:ext cx="685800" cy="304800"/>
          </a:xfrm>
          <a:prstGeom prst="downArrow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72" name="Down Arrow 71"/>
          <p:cNvSpPr/>
          <p:nvPr/>
        </p:nvSpPr>
        <p:spPr>
          <a:xfrm>
            <a:off x="8496300" y="4087409"/>
            <a:ext cx="685800" cy="304800"/>
          </a:xfrm>
          <a:prstGeom prst="downArrow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73" name="Down Arrow 72"/>
          <p:cNvSpPr/>
          <p:nvPr/>
        </p:nvSpPr>
        <p:spPr>
          <a:xfrm>
            <a:off x="8496300" y="4849409"/>
            <a:ext cx="685800" cy="304800"/>
          </a:xfrm>
          <a:prstGeom prst="downArrow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74" name="Down Arrow 73"/>
          <p:cNvSpPr/>
          <p:nvPr/>
        </p:nvSpPr>
        <p:spPr>
          <a:xfrm>
            <a:off x="8496300" y="5840009"/>
            <a:ext cx="685800" cy="304800"/>
          </a:xfrm>
          <a:prstGeom prst="downArrow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75" name="Down Arrow 74"/>
          <p:cNvSpPr/>
          <p:nvPr/>
        </p:nvSpPr>
        <p:spPr>
          <a:xfrm>
            <a:off x="8496300" y="6525809"/>
            <a:ext cx="685800" cy="304800"/>
          </a:xfrm>
          <a:prstGeom prst="downArrow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76" name="Down Arrow 75"/>
          <p:cNvSpPr/>
          <p:nvPr/>
        </p:nvSpPr>
        <p:spPr>
          <a:xfrm>
            <a:off x="8496300" y="7897409"/>
            <a:ext cx="685800" cy="304800"/>
          </a:xfrm>
          <a:prstGeom prst="downArrow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77" name="Down Arrow 76"/>
          <p:cNvSpPr/>
          <p:nvPr/>
        </p:nvSpPr>
        <p:spPr>
          <a:xfrm>
            <a:off x="8496300" y="8659409"/>
            <a:ext cx="685800" cy="304800"/>
          </a:xfrm>
          <a:prstGeom prst="downArrow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72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D04861-EF82-481A-AF85-A8206228BD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b="1805"/>
          <a:stretch/>
        </p:blipFill>
        <p:spPr>
          <a:xfrm>
            <a:off x="-55552" y="-61583"/>
            <a:ext cx="18288000" cy="10291163"/>
          </a:xfrm>
          <a:prstGeom prst="rect">
            <a:avLst/>
          </a:prstGeom>
        </p:spPr>
      </p:pic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872915DD-677B-4DEA-9BC0-EF85BE78D987}"/>
              </a:ext>
            </a:extLst>
          </p:cNvPr>
          <p:cNvSpPr/>
          <p:nvPr/>
        </p:nvSpPr>
        <p:spPr>
          <a:xfrm>
            <a:off x="15384150" y="4263154"/>
            <a:ext cx="2199499" cy="107074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1D6AC236-EB76-4415-8497-D658E6D49FD0}"/>
              </a:ext>
            </a:extLst>
          </p:cNvPr>
          <p:cNvSpPr/>
          <p:nvPr/>
        </p:nvSpPr>
        <p:spPr>
          <a:xfrm>
            <a:off x="8552036" y="4445266"/>
            <a:ext cx="2751948" cy="64367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B8A42FB-C30C-444A-88AE-E58095E7053B}"/>
              </a:ext>
            </a:extLst>
          </p:cNvPr>
          <p:cNvSpPr/>
          <p:nvPr/>
        </p:nvSpPr>
        <p:spPr>
          <a:xfrm>
            <a:off x="11875257" y="1726492"/>
            <a:ext cx="3104928" cy="62425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17" name="Group 41">
            <a:extLst>
              <a:ext uri="{FF2B5EF4-FFF2-40B4-BE49-F238E27FC236}">
                <a16:creationId xmlns:a16="http://schemas.microsoft.com/office/drawing/2014/main" id="{247C81D2-3C6A-4628-BF19-B7A8B2B0BA9A}"/>
              </a:ext>
            </a:extLst>
          </p:cNvPr>
          <p:cNvGrpSpPr>
            <a:grpSpLocks/>
          </p:cNvGrpSpPr>
          <p:nvPr/>
        </p:nvGrpSpPr>
        <p:grpSpPr bwMode="auto">
          <a:xfrm>
            <a:off x="1017279" y="64800"/>
            <a:ext cx="17270714" cy="1180801"/>
            <a:chOff x="1017279" y="64800"/>
            <a:chExt cx="11447449" cy="787200"/>
          </a:xfrm>
        </p:grpSpPr>
        <p:sp>
          <p:nvSpPr>
            <p:cNvPr id="38" name="Rectangle 58">
              <a:extLst>
                <a:ext uri="{FF2B5EF4-FFF2-40B4-BE49-F238E27FC236}">
                  <a16:creationId xmlns:a16="http://schemas.microsoft.com/office/drawing/2014/main" id="{A11022F6-41D5-4E41-AE57-3020FCF946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4500" y="64800"/>
              <a:ext cx="11000228" cy="787200"/>
            </a:xfrm>
            <a:prstGeom prst="rect">
              <a:avLst/>
            </a:prstGeom>
            <a:solidFill>
              <a:srgbClr val="2038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9pPr>
            </a:lstStyle>
            <a:p>
              <a:pPr algn="ctr" defTabSz="1371600" eaLnBrk="1" fontAlgn="auto" hangingPunct="1">
                <a:spcAft>
                  <a:spcPts val="0"/>
                </a:spcAft>
                <a:buFont typeface="Arial" panose="020B0604020202020204" pitchFamily="34" charset="0"/>
                <a:defRPr/>
              </a:pPr>
              <a:r>
                <a:rPr lang="en-US" altLang="en-US" sz="3200" b="1" dirty="0">
                  <a:solidFill>
                    <a:srgbClr val="FFFFFF"/>
                  </a:solidFill>
                  <a:latin typeface="Arial"/>
                  <a:ea typeface="SimSun"/>
                  <a:cs typeface="Arial"/>
                </a:rPr>
                <a:t>KONSUMEN / PERLINDUNGAN KONSUMEN</a:t>
              </a:r>
              <a:endParaRPr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Arrow: Chevron 59">
              <a:extLst>
                <a:ext uri="{FF2B5EF4-FFF2-40B4-BE49-F238E27FC236}">
                  <a16:creationId xmlns:a16="http://schemas.microsoft.com/office/drawing/2014/main" id="{E578B711-A940-47F1-B410-A5970EC3C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279" y="64800"/>
              <a:ext cx="881062" cy="787200"/>
            </a:xfrm>
            <a:custGeom>
              <a:avLst/>
              <a:gdLst>
                <a:gd name="T0" fmla="*/ 434324 w 882313"/>
                <a:gd name="T1" fmla="*/ 0 h 1023433"/>
                <a:gd name="T2" fmla="*/ 868650 w 882313"/>
                <a:gd name="T3" fmla="*/ 514502 h 1023433"/>
                <a:gd name="T4" fmla="*/ 434324 w 882313"/>
                <a:gd name="T5" fmla="*/ 1029000 h 1023433"/>
                <a:gd name="T6" fmla="*/ 0 w 882313"/>
                <a:gd name="T7" fmla="*/ 514502 h 1023433"/>
                <a:gd name="T8" fmla="*/ 217162 w 882313"/>
                <a:gd name="T9" fmla="*/ 0 h 1023433"/>
                <a:gd name="T10" fmla="*/ 434324 w 882313"/>
                <a:gd name="T11" fmla="*/ 514500 h 1023433"/>
                <a:gd name="T12" fmla="*/ 217162 w 882313"/>
                <a:gd name="T13" fmla="*/ 1029000 h 1023433"/>
                <a:gd name="T14" fmla="*/ 17694720 60000 65536"/>
                <a:gd name="T15" fmla="*/ 0 60000 65536"/>
                <a:gd name="T16" fmla="*/ 5898240 60000 65536"/>
                <a:gd name="T17" fmla="*/ 11796480 60000 65536"/>
                <a:gd name="T18" fmla="*/ 17694720 60000 65536"/>
                <a:gd name="T19" fmla="*/ 11796480 60000 65536"/>
                <a:gd name="T20" fmla="*/ 5898240 60000 65536"/>
                <a:gd name="T21" fmla="*/ 0 w 882313"/>
                <a:gd name="T22" fmla="*/ 0 h 1023433"/>
                <a:gd name="T23" fmla="*/ 882313 w 882313"/>
                <a:gd name="T24" fmla="*/ 1023433 h 10234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82313" h="1023433">
                  <a:moveTo>
                    <a:pt x="0" y="0"/>
                  </a:moveTo>
                  <a:lnTo>
                    <a:pt x="441156" y="0"/>
                  </a:lnTo>
                  <a:lnTo>
                    <a:pt x="882313" y="511716"/>
                  </a:lnTo>
                  <a:lnTo>
                    <a:pt x="441156" y="1023433"/>
                  </a:lnTo>
                  <a:lnTo>
                    <a:pt x="0" y="1023433"/>
                  </a:lnTo>
                  <a:lnTo>
                    <a:pt x="441156" y="5117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5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endParaRPr>
            </a:p>
          </p:txBody>
        </p:sp>
      </p:grpSp>
      <p:pic>
        <p:nvPicPr>
          <p:cNvPr id="18" name="Picture 52">
            <a:extLst>
              <a:ext uri="{FF2B5EF4-FFF2-40B4-BE49-F238E27FC236}">
                <a16:creationId xmlns:a16="http://schemas.microsoft.com/office/drawing/2014/main" id="{7C8144FA-1F72-4D5E-93AC-5D7D8F2F2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6" y="147349"/>
            <a:ext cx="1038234" cy="1165022"/>
          </a:xfrm>
          <a:prstGeom prst="rect">
            <a:avLst/>
          </a:prstGeom>
        </p:spPr>
      </p:pic>
      <p:pic>
        <p:nvPicPr>
          <p:cNvPr id="19" name="Picture 51" descr="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95561021-3393-4FE8-9107-C4CBAB4FE5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6" t="10150" r="11569" b="7246"/>
          <a:stretch/>
        </p:blipFill>
        <p:spPr>
          <a:xfrm>
            <a:off x="1213667" y="1929329"/>
            <a:ext cx="4379413" cy="2542179"/>
          </a:xfrm>
          <a:prstGeom prst="rect">
            <a:avLst/>
          </a:prstGeom>
        </p:spPr>
      </p:pic>
      <p:grpSp>
        <p:nvGrpSpPr>
          <p:cNvPr id="20" name="Group 34">
            <a:extLst>
              <a:ext uri="{FF2B5EF4-FFF2-40B4-BE49-F238E27FC236}">
                <a16:creationId xmlns:a16="http://schemas.microsoft.com/office/drawing/2014/main" id="{8ED40C2F-ED35-4C23-A83A-4934C3940E87}"/>
              </a:ext>
            </a:extLst>
          </p:cNvPr>
          <p:cNvGrpSpPr/>
          <p:nvPr/>
        </p:nvGrpSpPr>
        <p:grpSpPr>
          <a:xfrm>
            <a:off x="1123302" y="4237562"/>
            <a:ext cx="6299654" cy="3362011"/>
            <a:chOff x="253546" y="4067489"/>
            <a:chExt cx="6299654" cy="3362011"/>
          </a:xfrm>
        </p:grpSpPr>
        <p:sp>
          <p:nvSpPr>
            <p:cNvPr id="35" name="object 6">
              <a:extLst>
                <a:ext uri="{FF2B5EF4-FFF2-40B4-BE49-F238E27FC236}">
                  <a16:creationId xmlns:a16="http://schemas.microsoft.com/office/drawing/2014/main" id="{E4E52ADF-ADC5-47E4-BAE4-95522DE484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3254" y="4471508"/>
              <a:ext cx="5539946" cy="215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12700" rIns="0" bIns="0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9pPr>
            </a:lstStyle>
            <a:p>
              <a:pPr algn="just" eaLnBrk="1" hangingPunct="1">
                <a:lnSpc>
                  <a:spcPct val="118000"/>
                </a:lnSpc>
                <a:spcBef>
                  <a:spcPts val="100"/>
                </a:spcBef>
              </a:pP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Setiap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orang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pemakai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barang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/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atau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jasa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yang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tersedia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dalam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masyarakat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baik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bagi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kepentingan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diri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sendiri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keluarga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, orang lain,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maupun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mahluk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hidup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lain dan tidak untuk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diperdagangkan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55">
              <a:extLst>
                <a:ext uri="{FF2B5EF4-FFF2-40B4-BE49-F238E27FC236}">
                  <a16:creationId xmlns:a16="http://schemas.microsoft.com/office/drawing/2014/main" id="{B757BF83-1272-4123-AFD9-9E7A73654831}"/>
                </a:ext>
              </a:extLst>
            </p:cNvPr>
            <p:cNvSpPr txBox="1"/>
            <p:nvPr/>
          </p:nvSpPr>
          <p:spPr>
            <a:xfrm>
              <a:off x="253546" y="4067489"/>
              <a:ext cx="784654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9pPr>
            </a:lstStyle>
            <a:p>
              <a:pPr algn="ctr"/>
              <a:r>
                <a:rPr kumimoji="0" lang="en-US" alt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endPara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57">
              <a:extLst>
                <a:ext uri="{FF2B5EF4-FFF2-40B4-BE49-F238E27FC236}">
                  <a16:creationId xmlns:a16="http://schemas.microsoft.com/office/drawing/2014/main" id="{DC89683C-A9BC-4F84-8214-C1660D4CD026}"/>
                </a:ext>
              </a:extLst>
            </p:cNvPr>
            <p:cNvSpPr txBox="1"/>
            <p:nvPr/>
          </p:nvSpPr>
          <p:spPr>
            <a:xfrm>
              <a:off x="5486400" y="5982950"/>
              <a:ext cx="784654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9pPr>
            </a:lstStyle>
            <a:p>
              <a:r>
                <a:rPr kumimoji="0" lang="en-US" alt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1" name="Group 66">
            <a:extLst>
              <a:ext uri="{FF2B5EF4-FFF2-40B4-BE49-F238E27FC236}">
                <a16:creationId xmlns:a16="http://schemas.microsoft.com/office/drawing/2014/main" id="{7DDF08AB-2B8C-4915-AA73-8FAFC6537DF9}"/>
              </a:ext>
            </a:extLst>
          </p:cNvPr>
          <p:cNvGrpSpPr/>
          <p:nvPr/>
        </p:nvGrpSpPr>
        <p:grpSpPr>
          <a:xfrm>
            <a:off x="2514600" y="7594577"/>
            <a:ext cx="6869907" cy="2596009"/>
            <a:chOff x="1664493" y="7380840"/>
            <a:chExt cx="6869907" cy="2596009"/>
          </a:xfrm>
        </p:grpSpPr>
        <p:sp>
          <p:nvSpPr>
            <p:cNvPr id="30" name="object 49">
              <a:extLst>
                <a:ext uri="{FF2B5EF4-FFF2-40B4-BE49-F238E27FC236}">
                  <a16:creationId xmlns:a16="http://schemas.microsoft.com/office/drawing/2014/main" id="{5EDA3B19-0440-446A-A3DA-05C560AE1E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8407" y="7380840"/>
              <a:ext cx="5137715" cy="706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12700" rIns="0" bIns="0" anchor="t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9pPr>
            </a:lstStyle>
            <a:p>
              <a:pPr algn="ctr">
                <a:lnSpc>
                  <a:spcPct val="118000"/>
                </a:lnSpc>
                <a:spcBef>
                  <a:spcPts val="100"/>
                </a:spcBef>
              </a:pPr>
              <a:r>
                <a:rPr lang="en-US" sz="2000" b="1" dirty="0">
                  <a:solidFill>
                    <a:srgbClr val="0070C0"/>
                  </a:solidFill>
                  <a:latin typeface="Arial"/>
                  <a:cs typeface="Arial"/>
                </a:rPr>
                <a:t>20 APRIL 1999 KOMITMEN BANGSA INDONESIA</a:t>
              </a:r>
              <a:endParaRPr lang="id-ID" sz="2000" b="1" dirty="0">
                <a:solidFill>
                  <a:srgbClr val="0070C0"/>
                </a:solidFill>
                <a:latin typeface="Arial"/>
                <a:cs typeface="Arial"/>
              </a:endParaRPr>
            </a:p>
          </p:txBody>
        </p:sp>
        <p:grpSp>
          <p:nvGrpSpPr>
            <p:cNvPr id="31" name="Group 65">
              <a:extLst>
                <a:ext uri="{FF2B5EF4-FFF2-40B4-BE49-F238E27FC236}">
                  <a16:creationId xmlns:a16="http://schemas.microsoft.com/office/drawing/2014/main" id="{2F8F62EB-54FB-4B86-A30D-AA5AD5EB2848}"/>
                </a:ext>
              </a:extLst>
            </p:cNvPr>
            <p:cNvGrpSpPr/>
            <p:nvPr/>
          </p:nvGrpSpPr>
          <p:grpSpPr>
            <a:xfrm>
              <a:off x="1664493" y="7549069"/>
              <a:ext cx="6869907" cy="2427780"/>
              <a:chOff x="1664493" y="7549069"/>
              <a:chExt cx="6869907" cy="2427780"/>
            </a:xfrm>
          </p:grpSpPr>
          <p:sp>
            <p:nvSpPr>
              <p:cNvPr id="32" name="TextBox 62">
                <a:extLst>
                  <a:ext uri="{FF2B5EF4-FFF2-40B4-BE49-F238E27FC236}">
                    <a16:creationId xmlns:a16="http://schemas.microsoft.com/office/drawing/2014/main" id="{C9C1BD55-48CD-43F5-9263-087DFDC14249}"/>
                  </a:ext>
                </a:extLst>
              </p:cNvPr>
              <p:cNvSpPr txBox="1"/>
              <p:nvPr/>
            </p:nvSpPr>
            <p:spPr>
              <a:xfrm>
                <a:off x="2209800" y="8071124"/>
                <a:ext cx="6324600" cy="49808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cs typeface="+mn-cs"/>
                  </a:defRPr>
                </a:lvl9pPr>
              </a:lstStyle>
              <a:p>
                <a:pPr algn="ctr" eaLnBrk="1" hangingPunct="1">
                  <a:lnSpc>
                    <a:spcPct val="118000"/>
                  </a:lnSpc>
                  <a:spcBef>
                    <a:spcPts val="100"/>
                  </a:spcBef>
                  <a:defRPr/>
                </a:pPr>
                <a:r>
                  <a:rPr lang="en-US" sz="2400" dirty="0">
                    <a:latin typeface="Arial"/>
                    <a:ea typeface="SimSun"/>
                    <a:cs typeface="Arial"/>
                  </a:rPr>
                  <a:t>KONSUMEN HARUS DILINDUNGI SECARA HUKUM</a:t>
                </a:r>
                <a:endPara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SimSun"/>
                  <a:cs typeface="Arial"/>
                </a:endParaRPr>
              </a:p>
            </p:txBody>
          </p:sp>
          <p:sp>
            <p:nvSpPr>
              <p:cNvPr id="33" name="TextBox 63">
                <a:extLst>
                  <a:ext uri="{FF2B5EF4-FFF2-40B4-BE49-F238E27FC236}">
                    <a16:creationId xmlns:a16="http://schemas.microsoft.com/office/drawing/2014/main" id="{3683560C-FAF3-4146-88D3-E11D7D7D11BF}"/>
                  </a:ext>
                </a:extLst>
              </p:cNvPr>
              <p:cNvSpPr txBox="1"/>
              <p:nvPr/>
            </p:nvSpPr>
            <p:spPr>
              <a:xfrm>
                <a:off x="1664493" y="7549069"/>
                <a:ext cx="784654" cy="14465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cs typeface="+mn-cs"/>
                  </a:defRPr>
                </a:lvl9pPr>
              </a:lstStyle>
              <a:p>
                <a:pPr algn="ctr"/>
                <a:r>
                  <a:rPr kumimoji="0" lang="en-US" altLang="en-US" sz="8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“</a:t>
                </a:r>
                <a:endParaRPr lang="en-US" sz="4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TextBox 64">
                <a:extLst>
                  <a:ext uri="{FF2B5EF4-FFF2-40B4-BE49-F238E27FC236}">
                    <a16:creationId xmlns:a16="http://schemas.microsoft.com/office/drawing/2014/main" id="{632399DD-79ED-46E5-9B8F-02BFBE9CD885}"/>
                  </a:ext>
                </a:extLst>
              </p:cNvPr>
              <p:cNvSpPr txBox="1"/>
              <p:nvPr/>
            </p:nvSpPr>
            <p:spPr>
              <a:xfrm>
                <a:off x="7620693" y="8530299"/>
                <a:ext cx="784654" cy="14465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cs typeface="+mn-cs"/>
                  </a:defRPr>
                </a:lvl9pPr>
              </a:lstStyle>
              <a:p>
                <a:pPr algn="ctr"/>
                <a:r>
                  <a:rPr lang="en-US" altLang="en-US" sz="8800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</a:t>
                </a:r>
                <a:endParaRPr lang="en-US" sz="8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2" name="object 49">
            <a:extLst>
              <a:ext uri="{FF2B5EF4-FFF2-40B4-BE49-F238E27FC236}">
                <a16:creationId xmlns:a16="http://schemas.microsoft.com/office/drawing/2014/main" id="{2EA422B1-7150-40A9-B271-60EE876E1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4534" y="1306629"/>
            <a:ext cx="3477678" cy="1069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700" rIns="0" bIns="0" anchor="t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9pPr>
          </a:lstStyle>
          <a:p>
            <a:pPr algn="ctr">
              <a:lnSpc>
                <a:spcPct val="118000"/>
              </a:lnSpc>
              <a:spcBef>
                <a:spcPts val="100"/>
              </a:spcBef>
            </a:pPr>
            <a:r>
              <a:rPr lang="es-ES" sz="2000" b="1" dirty="0">
                <a:solidFill>
                  <a:srgbClr val="0070C0"/>
                </a:solidFill>
                <a:latin typeface="Arial"/>
                <a:ea typeface="SimSun"/>
                <a:cs typeface="Arial"/>
              </a:rPr>
              <a:t>UU NO.8 TAHUN 1999 TTG PERLINDUNGAN KONSUMEN</a:t>
            </a:r>
            <a:endParaRPr lang="id-ID" sz="2000" b="1" dirty="0">
              <a:solidFill>
                <a:srgbClr val="0070C0"/>
              </a:solidFill>
              <a:latin typeface="Arial"/>
              <a:ea typeface="SimSun"/>
              <a:cs typeface="Arial"/>
            </a:endParaRPr>
          </a:p>
        </p:txBody>
      </p:sp>
      <p:sp>
        <p:nvSpPr>
          <p:cNvPr id="25" name="object 26">
            <a:extLst>
              <a:ext uri="{FF2B5EF4-FFF2-40B4-BE49-F238E27FC236}">
                <a16:creationId xmlns:a16="http://schemas.microsoft.com/office/drawing/2014/main" id="{2C9BBA9B-2163-408D-8652-EC8EBDC2A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9721" y="7359146"/>
            <a:ext cx="7196000" cy="1715083"/>
          </a:xfrm>
          <a:prstGeom prst="roundRect">
            <a:avLst>
              <a:gd name="adj" fmla="val 12157"/>
            </a:avLst>
          </a:prstGeom>
          <a:ln w="76200">
            <a:solidFill>
              <a:schemeClr val="tx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12700" rIns="0" bIns="0" anchor="ctr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600"/>
              </a:spcBef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POSISI KONSUMEN DENGAN PELAKU USAHA/DALAM PEREKONOMIAN : KEDUDUKANNYA "STRATEGIS, TAPI LEMAH"</a:t>
            </a:r>
          </a:p>
        </p:txBody>
      </p:sp>
      <p:sp>
        <p:nvSpPr>
          <p:cNvPr id="26" name="Arrow: Down 82">
            <a:extLst>
              <a:ext uri="{FF2B5EF4-FFF2-40B4-BE49-F238E27FC236}">
                <a16:creationId xmlns:a16="http://schemas.microsoft.com/office/drawing/2014/main" id="{7F13505D-DA4E-41FE-BE0A-2CD2A4E10767}"/>
              </a:ext>
            </a:extLst>
          </p:cNvPr>
          <p:cNvSpPr/>
          <p:nvPr/>
        </p:nvSpPr>
        <p:spPr>
          <a:xfrm>
            <a:off x="13078610" y="5773111"/>
            <a:ext cx="533400" cy="514571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C503B8-33F6-458C-89EA-780E9128BC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219" y="2574995"/>
            <a:ext cx="4237135" cy="3198116"/>
          </a:xfrm>
          <a:prstGeom prst="rect">
            <a:avLst/>
          </a:prstGeom>
        </p:spPr>
      </p:pic>
      <p:sp>
        <p:nvSpPr>
          <p:cNvPr id="60" name="object 49">
            <a:extLst>
              <a:ext uri="{FF2B5EF4-FFF2-40B4-BE49-F238E27FC236}">
                <a16:creationId xmlns:a16="http://schemas.microsoft.com/office/drawing/2014/main" id="{479BED5D-2EC7-41DA-B851-770E9F7F5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34800" y="1752349"/>
            <a:ext cx="3477678" cy="542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700" rIns="0" bIns="0" anchor="t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9pPr>
          </a:lstStyle>
          <a:p>
            <a:pPr algn="ctr">
              <a:lnSpc>
                <a:spcPct val="118000"/>
              </a:lnSpc>
              <a:spcBef>
                <a:spcPts val="100"/>
              </a:spcBef>
            </a:pPr>
            <a:r>
              <a:rPr lang="en-US" sz="3200" b="1" dirty="0">
                <a:latin typeface="Arial"/>
                <a:ea typeface="SimSun"/>
                <a:cs typeface="Arial"/>
              </a:rPr>
              <a:t>PEMERINTAH</a:t>
            </a:r>
            <a:endParaRPr lang="id-ID" sz="3200" b="1" dirty="0">
              <a:latin typeface="Arial"/>
              <a:ea typeface="SimSun"/>
              <a:cs typeface="Arial"/>
            </a:endParaRPr>
          </a:p>
        </p:txBody>
      </p:sp>
      <p:sp>
        <p:nvSpPr>
          <p:cNvPr id="61" name="object 49">
            <a:extLst>
              <a:ext uri="{FF2B5EF4-FFF2-40B4-BE49-F238E27FC236}">
                <a16:creationId xmlns:a16="http://schemas.microsoft.com/office/drawing/2014/main" id="{8178BF4E-1C39-4A07-A11B-522603E84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4601" y="4445265"/>
            <a:ext cx="3477678" cy="542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700" rIns="0" bIns="0" anchor="t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9pPr>
          </a:lstStyle>
          <a:p>
            <a:pPr algn="ctr">
              <a:lnSpc>
                <a:spcPct val="118000"/>
              </a:lnSpc>
              <a:spcBef>
                <a:spcPts val="100"/>
              </a:spcBef>
            </a:pPr>
            <a:r>
              <a:rPr lang="en-US" sz="3200" b="1" dirty="0">
                <a:latin typeface="Arial"/>
                <a:ea typeface="SimSun"/>
                <a:cs typeface="Arial"/>
              </a:rPr>
              <a:t>KONSUMEN</a:t>
            </a:r>
            <a:endParaRPr lang="id-ID" sz="3200" b="1" dirty="0">
              <a:latin typeface="Arial"/>
              <a:ea typeface="SimSun"/>
              <a:cs typeface="Arial"/>
            </a:endParaRPr>
          </a:p>
        </p:txBody>
      </p:sp>
      <p:sp>
        <p:nvSpPr>
          <p:cNvPr id="62" name="object 49">
            <a:extLst>
              <a:ext uri="{FF2B5EF4-FFF2-40B4-BE49-F238E27FC236}">
                <a16:creationId xmlns:a16="http://schemas.microsoft.com/office/drawing/2014/main" id="{0A6BAD53-EF39-49F7-A76E-7DFF204EA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03897" y="4323363"/>
            <a:ext cx="3477678" cy="101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700" rIns="0" bIns="0" anchor="t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9pPr>
          </a:lstStyle>
          <a:p>
            <a:pPr algn="ctr">
              <a:spcBef>
                <a:spcPts val="100"/>
              </a:spcBef>
            </a:pPr>
            <a:r>
              <a:rPr lang="en-US" sz="3200" b="1" dirty="0">
                <a:latin typeface="Arial"/>
                <a:ea typeface="SimSun"/>
                <a:cs typeface="Arial"/>
              </a:rPr>
              <a:t>PELAKU </a:t>
            </a:r>
          </a:p>
          <a:p>
            <a:pPr algn="ctr">
              <a:spcBef>
                <a:spcPts val="100"/>
              </a:spcBef>
            </a:pPr>
            <a:r>
              <a:rPr lang="en-US" sz="3200" b="1" dirty="0">
                <a:latin typeface="Arial"/>
                <a:ea typeface="SimSun"/>
                <a:cs typeface="Arial"/>
              </a:rPr>
              <a:t>USAHA</a:t>
            </a:r>
            <a:endParaRPr lang="id-ID" sz="3200" b="1" dirty="0">
              <a:latin typeface="Arial"/>
              <a:ea typeface="SimSun"/>
              <a:cs typeface="Arial"/>
            </a:endParaRPr>
          </a:p>
        </p:txBody>
      </p:sp>
      <p:sp>
        <p:nvSpPr>
          <p:cNvPr id="63" name="TextBox 34">
            <a:extLst>
              <a:ext uri="{FF2B5EF4-FFF2-40B4-BE49-F238E27FC236}">
                <a16:creationId xmlns:a16="http://schemas.microsoft.com/office/drawing/2014/main" id="{78AA51B9-8AAC-43BC-A602-E29EB77B2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7882" y="6378411"/>
            <a:ext cx="39485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9pPr>
          </a:lstStyle>
          <a:p>
            <a:pPr algn="ctr" eaLnBrk="1" hangingPunct="1"/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Konsumen &amp; </a:t>
            </a:r>
            <a:r>
              <a:rPr lang="en-US" alt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Pelaku</a:t>
            </a: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Usaha</a:t>
            </a:r>
          </a:p>
          <a:p>
            <a:pPr algn="ctr" eaLnBrk="1" hangingPunct="1"/>
            <a:r>
              <a:rPr lang="en-US" alt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dilindungi</a:t>
            </a: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kepentingannya</a:t>
            </a: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secara</a:t>
            </a: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seimbang</a:t>
            </a:r>
            <a:endParaRPr lang="en-US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471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D04861-EF82-481A-AF85-A8206228BD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b="1805"/>
          <a:stretch/>
        </p:blipFill>
        <p:spPr>
          <a:xfrm>
            <a:off x="-1945818" y="-224392"/>
            <a:ext cx="18288000" cy="102911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0FE0BF-00C4-4BD1-B2D4-49B7AAFF3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6" y="147349"/>
            <a:ext cx="1038234" cy="1165022"/>
          </a:xfrm>
          <a:prstGeom prst="rect">
            <a:avLst/>
          </a:prstGeom>
        </p:spPr>
      </p:pic>
      <p:grpSp>
        <p:nvGrpSpPr>
          <p:cNvPr id="14" name="Group 41">
            <a:extLst>
              <a:ext uri="{FF2B5EF4-FFF2-40B4-BE49-F238E27FC236}">
                <a16:creationId xmlns:a16="http://schemas.microsoft.com/office/drawing/2014/main" id="{D5AC0C42-1FF5-49A5-9D31-570B0E62B9BB}"/>
              </a:ext>
            </a:extLst>
          </p:cNvPr>
          <p:cNvGrpSpPr>
            <a:grpSpLocks/>
          </p:cNvGrpSpPr>
          <p:nvPr/>
        </p:nvGrpSpPr>
        <p:grpSpPr bwMode="auto">
          <a:xfrm>
            <a:off x="1017279" y="64800"/>
            <a:ext cx="17270714" cy="1180801"/>
            <a:chOff x="743838" y="106642"/>
            <a:chExt cx="11447449" cy="787200"/>
          </a:xfrm>
        </p:grpSpPr>
        <p:sp>
          <p:nvSpPr>
            <p:cNvPr id="15" name="Rectangle 58">
              <a:extLst>
                <a:ext uri="{FF2B5EF4-FFF2-40B4-BE49-F238E27FC236}">
                  <a16:creationId xmlns:a16="http://schemas.microsoft.com/office/drawing/2014/main" id="{44A87680-0D07-45FC-8F0F-512A5CBA37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1059" y="106642"/>
              <a:ext cx="11000228" cy="787200"/>
            </a:xfrm>
            <a:prstGeom prst="rect">
              <a:avLst/>
            </a:prstGeom>
            <a:solidFill>
              <a:srgbClr val="2038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1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altLang="en-US" sz="3200" b="1" dirty="0">
                  <a:solidFill>
                    <a:srgbClr val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KEDUDUKAN KONSUMEN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Arrow: Chevron 59">
              <a:extLst>
                <a:ext uri="{FF2B5EF4-FFF2-40B4-BE49-F238E27FC236}">
                  <a16:creationId xmlns:a16="http://schemas.microsoft.com/office/drawing/2014/main" id="{7DA930C0-4BE8-4993-80E2-6D441A046A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838" y="106642"/>
              <a:ext cx="881062" cy="787200"/>
            </a:xfrm>
            <a:custGeom>
              <a:avLst/>
              <a:gdLst>
                <a:gd name="T0" fmla="*/ 434324 w 882313"/>
                <a:gd name="T1" fmla="*/ 0 h 1023433"/>
                <a:gd name="T2" fmla="*/ 868650 w 882313"/>
                <a:gd name="T3" fmla="*/ 514502 h 1023433"/>
                <a:gd name="T4" fmla="*/ 434324 w 882313"/>
                <a:gd name="T5" fmla="*/ 1029000 h 1023433"/>
                <a:gd name="T6" fmla="*/ 0 w 882313"/>
                <a:gd name="T7" fmla="*/ 514502 h 1023433"/>
                <a:gd name="T8" fmla="*/ 217162 w 882313"/>
                <a:gd name="T9" fmla="*/ 0 h 1023433"/>
                <a:gd name="T10" fmla="*/ 434324 w 882313"/>
                <a:gd name="T11" fmla="*/ 514500 h 1023433"/>
                <a:gd name="T12" fmla="*/ 217162 w 882313"/>
                <a:gd name="T13" fmla="*/ 1029000 h 1023433"/>
                <a:gd name="T14" fmla="*/ 17694720 60000 65536"/>
                <a:gd name="T15" fmla="*/ 0 60000 65536"/>
                <a:gd name="T16" fmla="*/ 5898240 60000 65536"/>
                <a:gd name="T17" fmla="*/ 11796480 60000 65536"/>
                <a:gd name="T18" fmla="*/ 17694720 60000 65536"/>
                <a:gd name="T19" fmla="*/ 11796480 60000 65536"/>
                <a:gd name="T20" fmla="*/ 5898240 60000 65536"/>
                <a:gd name="T21" fmla="*/ 0 w 882313"/>
                <a:gd name="T22" fmla="*/ 0 h 1023433"/>
                <a:gd name="T23" fmla="*/ 882313 w 882313"/>
                <a:gd name="T24" fmla="*/ 1023433 h 10234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82313" h="1023433">
                  <a:moveTo>
                    <a:pt x="0" y="0"/>
                  </a:moveTo>
                  <a:lnTo>
                    <a:pt x="441156" y="0"/>
                  </a:lnTo>
                  <a:lnTo>
                    <a:pt x="882313" y="511716"/>
                  </a:lnTo>
                  <a:lnTo>
                    <a:pt x="441156" y="1023433"/>
                  </a:lnTo>
                  <a:lnTo>
                    <a:pt x="0" y="1023433"/>
                  </a:lnTo>
                  <a:lnTo>
                    <a:pt x="441156" y="5117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5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 anchorCtr="1"/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5">
            <a:extLst>
              <a:ext uri="{FF2B5EF4-FFF2-40B4-BE49-F238E27FC236}">
                <a16:creationId xmlns:a16="http://schemas.microsoft.com/office/drawing/2014/main" id="{74339390-02BD-4CA9-A336-E97DB40169CB}"/>
              </a:ext>
            </a:extLst>
          </p:cNvPr>
          <p:cNvGrpSpPr/>
          <p:nvPr/>
        </p:nvGrpSpPr>
        <p:grpSpPr>
          <a:xfrm>
            <a:off x="1063180" y="2552700"/>
            <a:ext cx="7688187" cy="1040671"/>
            <a:chOff x="8869171" y="8785529"/>
            <a:chExt cx="7688187" cy="1040671"/>
          </a:xfrm>
        </p:grpSpPr>
        <p:sp>
          <p:nvSpPr>
            <p:cNvPr id="21" name="Rectangle: Rounded Corners 22">
              <a:extLst>
                <a:ext uri="{FF2B5EF4-FFF2-40B4-BE49-F238E27FC236}">
                  <a16:creationId xmlns:a16="http://schemas.microsoft.com/office/drawing/2014/main" id="{D5256ADB-B084-470B-80CC-27B9B12959CE}"/>
                </a:ext>
              </a:extLst>
            </p:cNvPr>
            <p:cNvSpPr/>
            <p:nvPr/>
          </p:nvSpPr>
          <p:spPr>
            <a:xfrm>
              <a:off x="8893653" y="8785529"/>
              <a:ext cx="7663705" cy="1040671"/>
            </a:xfrm>
            <a:prstGeom prst="roundRect">
              <a:avLst>
                <a:gd name="adj" fmla="val 50000"/>
              </a:avLst>
            </a:prstGeom>
            <a:solidFill>
              <a:srgbClr val="203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55713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lang="en-AU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KEDUDUKAN STRATEGIS</a:t>
              </a:r>
              <a:endParaRPr kumimoji="0" lang="id-ID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75FD248-FD3B-42B2-9B38-2EEEE9E7FF9B}"/>
                </a:ext>
              </a:extLst>
            </p:cNvPr>
            <p:cNvSpPr/>
            <p:nvPr/>
          </p:nvSpPr>
          <p:spPr>
            <a:xfrm>
              <a:off x="8869171" y="8788367"/>
              <a:ext cx="1046088" cy="1034994"/>
            </a:xfrm>
            <a:prstGeom prst="ellipse">
              <a:avLst/>
            </a:prstGeom>
            <a:solidFill>
              <a:srgbClr val="203864"/>
            </a:solidFill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34">
            <a:extLst>
              <a:ext uri="{FF2B5EF4-FFF2-40B4-BE49-F238E27FC236}">
                <a16:creationId xmlns:a16="http://schemas.microsoft.com/office/drawing/2014/main" id="{50CA26E5-AD90-4685-9F4D-1975AE5CC428}"/>
              </a:ext>
            </a:extLst>
          </p:cNvPr>
          <p:cNvGrpSpPr/>
          <p:nvPr/>
        </p:nvGrpSpPr>
        <p:grpSpPr>
          <a:xfrm>
            <a:off x="1087662" y="3824114"/>
            <a:ext cx="7137985" cy="4862248"/>
            <a:chOff x="253546" y="4067489"/>
            <a:chExt cx="7137985" cy="4862248"/>
          </a:xfrm>
        </p:grpSpPr>
        <p:sp>
          <p:nvSpPr>
            <p:cNvPr id="27" name="object 6">
              <a:extLst>
                <a:ext uri="{FF2B5EF4-FFF2-40B4-BE49-F238E27FC236}">
                  <a16:creationId xmlns:a16="http://schemas.microsoft.com/office/drawing/2014/main" id="{635C5BC2-30E8-4E4C-BB4D-ACA1CC2DF5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013" y="4434159"/>
              <a:ext cx="5539946" cy="3460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12700" rIns="0" bIns="0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9pPr>
            </a:lstStyle>
            <a:p>
              <a:pPr eaLnBrk="1" hangingPunct="1">
                <a:lnSpc>
                  <a:spcPct val="118000"/>
                </a:lnSpc>
                <a:spcBef>
                  <a:spcPts val="100"/>
                </a:spcBef>
              </a:pP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Konsumen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adalah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penentu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suatu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produk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itu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laku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dibutuhkan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dibeli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atau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tidak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.~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Berkembangan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tidaknya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suatu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produk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tergantung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pilihan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konsumen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.~ Keputusan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konsumen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menentukan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perkembangan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suatu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produk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/pasar/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perdagangan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perekonomian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suatu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bangsa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55">
              <a:extLst>
                <a:ext uri="{FF2B5EF4-FFF2-40B4-BE49-F238E27FC236}">
                  <a16:creationId xmlns:a16="http://schemas.microsoft.com/office/drawing/2014/main" id="{A3610C14-E9FA-42E7-B837-32A23682C9BC}"/>
                </a:ext>
              </a:extLst>
            </p:cNvPr>
            <p:cNvSpPr txBox="1"/>
            <p:nvPr/>
          </p:nvSpPr>
          <p:spPr>
            <a:xfrm>
              <a:off x="253546" y="4067489"/>
              <a:ext cx="784654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9pPr>
            </a:lstStyle>
            <a:p>
              <a:pPr algn="ctr"/>
              <a:r>
                <a:rPr kumimoji="0" lang="en-US" alt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endPara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57">
              <a:extLst>
                <a:ext uri="{FF2B5EF4-FFF2-40B4-BE49-F238E27FC236}">
                  <a16:creationId xmlns:a16="http://schemas.microsoft.com/office/drawing/2014/main" id="{5C4A52C3-20A3-422F-9141-395D91CCE343}"/>
                </a:ext>
              </a:extLst>
            </p:cNvPr>
            <p:cNvSpPr txBox="1"/>
            <p:nvPr/>
          </p:nvSpPr>
          <p:spPr>
            <a:xfrm>
              <a:off x="6606877" y="7483187"/>
              <a:ext cx="784654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9pPr>
            </a:lstStyle>
            <a:p>
              <a:r>
                <a:rPr kumimoji="0" lang="en-US" alt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0" name="TextBox 57">
            <a:extLst>
              <a:ext uri="{FF2B5EF4-FFF2-40B4-BE49-F238E27FC236}">
                <a16:creationId xmlns:a16="http://schemas.microsoft.com/office/drawing/2014/main" id="{965D67EA-A8F8-49CD-8F41-AB741962E13F}"/>
              </a:ext>
            </a:extLst>
          </p:cNvPr>
          <p:cNvSpPr txBox="1"/>
          <p:nvPr/>
        </p:nvSpPr>
        <p:spPr>
          <a:xfrm>
            <a:off x="1324614" y="2513877"/>
            <a:ext cx="7846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9pPr>
          </a:lstStyle>
          <a:p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1" name="Group 5">
            <a:extLst>
              <a:ext uri="{FF2B5EF4-FFF2-40B4-BE49-F238E27FC236}">
                <a16:creationId xmlns:a16="http://schemas.microsoft.com/office/drawing/2014/main" id="{866B24FF-0459-48EC-A944-909F5A915A64}"/>
              </a:ext>
            </a:extLst>
          </p:cNvPr>
          <p:cNvGrpSpPr/>
          <p:nvPr/>
        </p:nvGrpSpPr>
        <p:grpSpPr>
          <a:xfrm>
            <a:off x="9850662" y="2552700"/>
            <a:ext cx="7688187" cy="1040671"/>
            <a:chOff x="8869171" y="8785529"/>
            <a:chExt cx="7688187" cy="1040671"/>
          </a:xfrm>
        </p:grpSpPr>
        <p:sp>
          <p:nvSpPr>
            <p:cNvPr id="32" name="Rectangle: Rounded Corners 22">
              <a:extLst>
                <a:ext uri="{FF2B5EF4-FFF2-40B4-BE49-F238E27FC236}">
                  <a16:creationId xmlns:a16="http://schemas.microsoft.com/office/drawing/2014/main" id="{D1EBC54E-FC66-4168-92B3-4975D4915D90}"/>
                </a:ext>
              </a:extLst>
            </p:cNvPr>
            <p:cNvSpPr/>
            <p:nvPr/>
          </p:nvSpPr>
          <p:spPr>
            <a:xfrm>
              <a:off x="8893653" y="8785529"/>
              <a:ext cx="7663705" cy="1040671"/>
            </a:xfrm>
            <a:prstGeom prst="roundRect">
              <a:avLst>
                <a:gd name="adj" fmla="val 50000"/>
              </a:avLst>
            </a:prstGeom>
            <a:solidFill>
              <a:srgbClr val="203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55713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lang="en-AU" sz="24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KEDUDUKAN </a:t>
              </a:r>
              <a:r>
                <a:rPr lang="id-ID" sz="24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LEMAH</a:t>
              </a:r>
              <a:endParaRPr kumimoji="0" lang="id-ID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49F682E-4B49-4A94-9089-97E00485D4FE}"/>
                </a:ext>
              </a:extLst>
            </p:cNvPr>
            <p:cNvSpPr/>
            <p:nvPr/>
          </p:nvSpPr>
          <p:spPr>
            <a:xfrm>
              <a:off x="8869171" y="8788367"/>
              <a:ext cx="1046088" cy="1034994"/>
            </a:xfrm>
            <a:prstGeom prst="ellipse">
              <a:avLst/>
            </a:prstGeom>
            <a:solidFill>
              <a:srgbClr val="203864"/>
            </a:solidFill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57">
            <a:extLst>
              <a:ext uri="{FF2B5EF4-FFF2-40B4-BE49-F238E27FC236}">
                <a16:creationId xmlns:a16="http://schemas.microsoft.com/office/drawing/2014/main" id="{2A76112C-0DE5-468D-8A4B-EA4174AC90D6}"/>
              </a:ext>
            </a:extLst>
          </p:cNvPr>
          <p:cNvSpPr txBox="1"/>
          <p:nvPr/>
        </p:nvSpPr>
        <p:spPr>
          <a:xfrm>
            <a:off x="10112096" y="2513877"/>
            <a:ext cx="7846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9pPr>
          </a:lstStyle>
          <a:p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B9EAB61-162A-4815-A2CA-23829E8965F2}"/>
              </a:ext>
            </a:extLst>
          </p:cNvPr>
          <p:cNvGrpSpPr/>
          <p:nvPr/>
        </p:nvGrpSpPr>
        <p:grpSpPr>
          <a:xfrm>
            <a:off x="10112096" y="3826953"/>
            <a:ext cx="7014740" cy="3444244"/>
            <a:chOff x="253546" y="4067489"/>
            <a:chExt cx="7014740" cy="3444244"/>
          </a:xfrm>
        </p:grpSpPr>
        <p:sp>
          <p:nvSpPr>
            <p:cNvPr id="36" name="object 6">
              <a:extLst>
                <a:ext uri="{FF2B5EF4-FFF2-40B4-BE49-F238E27FC236}">
                  <a16:creationId xmlns:a16="http://schemas.microsoft.com/office/drawing/2014/main" id="{6465FD56-4EFB-4348-AB5D-F82CE8FB72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013" y="4434159"/>
              <a:ext cx="5539946" cy="215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12700" rIns="0" bIns="0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9pPr>
            </a:lstStyle>
            <a:p>
              <a:pPr eaLnBrk="1" hangingPunct="1">
                <a:lnSpc>
                  <a:spcPct val="118000"/>
                </a:lnSpc>
                <a:spcBef>
                  <a:spcPts val="100"/>
                </a:spcBef>
              </a:pP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Setiap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konsumen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tidak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err="1">
                  <a:latin typeface="Arial" panose="020B0604020202020204" pitchFamily="34" charset="0"/>
                  <a:cs typeface="Arial" panose="020B0604020202020204" pitchFamily="34" charset="0"/>
                </a:rPr>
                <a:t>mengetahui</a:t>
              </a:r>
              <a:r>
                <a:rPr lang="en-US" altLang="en-US" sz="2400">
                  <a:latin typeface="Arial" panose="020B0604020202020204" pitchFamily="34" charset="0"/>
                  <a:cs typeface="Arial" panose="020B0604020202020204" pitchFamily="34" charset="0"/>
                </a:rPr>
                <a:t> bah</a:t>
              </a:r>
              <a:r>
                <a:rPr lang="id-ID" altLang="en-US" sz="2400">
                  <a:latin typeface="Arial" panose="020B0604020202020204" pitchFamily="34" charset="0"/>
                  <a:cs typeface="Arial" panose="020B0604020202020204" pitchFamily="34" charset="0"/>
                </a:rPr>
                <a:t>an – bahan</a:t>
              </a:r>
              <a:r>
                <a:rPr lang="en-US" altLang="en-US" sz="24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dari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err="1">
                  <a:latin typeface="Arial" panose="020B0604020202020204" pitchFamily="34" charset="0"/>
                  <a:cs typeface="Arial" panose="020B0604020202020204" pitchFamily="34" charset="0"/>
                </a:rPr>
                <a:t>produk</a:t>
              </a:r>
              <a:r>
                <a:rPr lang="en-US" altLang="en-US" sz="24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d-ID" altLang="en-US" sz="2400">
                  <a:latin typeface="Arial" panose="020B0604020202020204" pitchFamily="34" charset="0"/>
                  <a:cs typeface="Arial" panose="020B0604020202020204" pitchFamily="34" charset="0"/>
                </a:rPr>
                <a:t>yang</a:t>
              </a:r>
              <a:r>
                <a:rPr lang="en-US" altLang="en-US" sz="24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dikonsumsinya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digunakannya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, Proses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pembuatannya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distribusinya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aman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sehat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, legal,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berkualitas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55">
              <a:extLst>
                <a:ext uri="{FF2B5EF4-FFF2-40B4-BE49-F238E27FC236}">
                  <a16:creationId xmlns:a16="http://schemas.microsoft.com/office/drawing/2014/main" id="{8533CD02-F171-4230-ADC8-0BAEE4C3C131}"/>
                </a:ext>
              </a:extLst>
            </p:cNvPr>
            <p:cNvSpPr txBox="1"/>
            <p:nvPr/>
          </p:nvSpPr>
          <p:spPr>
            <a:xfrm>
              <a:off x="253546" y="4067489"/>
              <a:ext cx="784654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9pPr>
            </a:lstStyle>
            <a:p>
              <a:pPr algn="ctr"/>
              <a:r>
                <a:rPr kumimoji="0" lang="en-US" alt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endPara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TextBox 57">
              <a:extLst>
                <a:ext uri="{FF2B5EF4-FFF2-40B4-BE49-F238E27FC236}">
                  <a16:creationId xmlns:a16="http://schemas.microsoft.com/office/drawing/2014/main" id="{B0838321-7A5B-4564-915A-ABC4CFDA89CD}"/>
                </a:ext>
              </a:extLst>
            </p:cNvPr>
            <p:cNvSpPr txBox="1"/>
            <p:nvPr/>
          </p:nvSpPr>
          <p:spPr>
            <a:xfrm>
              <a:off x="6483632" y="6065183"/>
              <a:ext cx="784654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9pPr>
            </a:lstStyle>
            <a:p>
              <a:r>
                <a:rPr kumimoji="0" lang="en-US" alt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5154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D04861-EF82-481A-AF85-A8206228BD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b="1805"/>
          <a:stretch/>
        </p:blipFill>
        <p:spPr>
          <a:xfrm>
            <a:off x="1" y="-4164"/>
            <a:ext cx="18288000" cy="102911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0FE0BF-00C4-4BD1-B2D4-49B7AAFF3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6" y="147349"/>
            <a:ext cx="1038234" cy="1165022"/>
          </a:xfrm>
          <a:prstGeom prst="rect">
            <a:avLst/>
          </a:prstGeom>
        </p:spPr>
      </p:pic>
      <p:pic>
        <p:nvPicPr>
          <p:cNvPr id="26" name="Picture 52">
            <a:extLst>
              <a:ext uri="{FF2B5EF4-FFF2-40B4-BE49-F238E27FC236}">
                <a16:creationId xmlns:a16="http://schemas.microsoft.com/office/drawing/2014/main" id="{022C3B2B-BDA1-44E3-8660-3C052527F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6" y="147349"/>
            <a:ext cx="1038234" cy="1165022"/>
          </a:xfrm>
          <a:prstGeom prst="rect">
            <a:avLst/>
          </a:prstGeom>
        </p:spPr>
      </p:pic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5C96BC90-F0A6-401B-A4E5-58294C9DF122}"/>
              </a:ext>
            </a:extLst>
          </p:cNvPr>
          <p:cNvSpPr txBox="1">
            <a:spLocks/>
          </p:cNvSpPr>
          <p:nvPr/>
        </p:nvSpPr>
        <p:spPr>
          <a:xfrm>
            <a:off x="1524000" y="342900"/>
            <a:ext cx="15087600" cy="55439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d-ID" altLang="id-ID" sz="2000" dirty="0">
                <a:latin typeface="Arial" pitchFamily="34" charset="0"/>
                <a:cs typeface="Arial" pitchFamily="34" charset="0"/>
              </a:rPr>
              <a:t>"KONSUMEN ADALAH KEKUATAN BESAR BAGI SUATU NEGARA DALAM MEMBANGUN/MENGGERAKAN PEREKONOMiAN"</a:t>
            </a:r>
          </a:p>
        </p:txBody>
      </p:sp>
      <p:sp>
        <p:nvSpPr>
          <p:cNvPr id="32" name="Down Arrow 31"/>
          <p:cNvSpPr/>
          <p:nvPr/>
        </p:nvSpPr>
        <p:spPr>
          <a:xfrm>
            <a:off x="8700017" y="821094"/>
            <a:ext cx="685800" cy="304800"/>
          </a:xfrm>
          <a:prstGeom prst="downArrow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5C96BC90-F0A6-401B-A4E5-58294C9DF122}"/>
              </a:ext>
            </a:extLst>
          </p:cNvPr>
          <p:cNvSpPr txBox="1">
            <a:spLocks/>
          </p:cNvSpPr>
          <p:nvPr/>
        </p:nvSpPr>
        <p:spPr>
          <a:xfrm>
            <a:off x="1524000" y="1125894"/>
            <a:ext cx="15087600" cy="53340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d-ID" altLang="id-ID" sz="2000" dirty="0">
                <a:latin typeface="Arial" pitchFamily="34" charset="0"/>
                <a:cs typeface="Arial" pitchFamily="34" charset="0"/>
              </a:rPr>
              <a:t>KONSTITUSI : Negara wajib hadir untuk melindungi dan mensejahterakan rakyat.</a:t>
            </a:r>
          </a:p>
        </p:txBody>
      </p: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5C96BC90-F0A6-401B-A4E5-58294C9DF122}"/>
              </a:ext>
            </a:extLst>
          </p:cNvPr>
          <p:cNvSpPr txBox="1">
            <a:spLocks/>
          </p:cNvSpPr>
          <p:nvPr/>
        </p:nvSpPr>
        <p:spPr>
          <a:xfrm>
            <a:off x="1524000" y="1887894"/>
            <a:ext cx="15087600" cy="76200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d-ID" altLang="id-ID" sz="2000" dirty="0">
                <a:latin typeface="Arial" pitchFamily="34" charset="0"/>
                <a:cs typeface="Arial" pitchFamily="34" charset="0"/>
              </a:rPr>
              <a:t>Semua orang/rakyat adalah konsumen yang menggunakan berbagai barang maupun jasa termasuk pelaku usaha/pengusaha adalah konsumen.</a:t>
            </a:r>
          </a:p>
        </p:txBody>
      </p:sp>
      <p:sp>
        <p:nvSpPr>
          <p:cNvPr id="35" name="Down Arrow 34"/>
          <p:cNvSpPr/>
          <p:nvPr/>
        </p:nvSpPr>
        <p:spPr>
          <a:xfrm>
            <a:off x="8724900" y="1583094"/>
            <a:ext cx="685800" cy="304800"/>
          </a:xfrm>
          <a:prstGeom prst="downArrow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36" name="Down Arrow 35"/>
          <p:cNvSpPr/>
          <p:nvPr/>
        </p:nvSpPr>
        <p:spPr>
          <a:xfrm>
            <a:off x="8724900" y="2649894"/>
            <a:ext cx="685800" cy="304800"/>
          </a:xfrm>
          <a:prstGeom prst="downArrow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37" name="Content Placeholder 3">
            <a:extLst>
              <a:ext uri="{FF2B5EF4-FFF2-40B4-BE49-F238E27FC236}">
                <a16:creationId xmlns:a16="http://schemas.microsoft.com/office/drawing/2014/main" id="{5C96BC90-F0A6-401B-A4E5-58294C9DF122}"/>
              </a:ext>
            </a:extLst>
          </p:cNvPr>
          <p:cNvSpPr txBox="1">
            <a:spLocks/>
          </p:cNvSpPr>
          <p:nvPr/>
        </p:nvSpPr>
        <p:spPr>
          <a:xfrm>
            <a:off x="1524000" y="2878494"/>
            <a:ext cx="15087600" cy="320040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d-ID" altLang="id-ID" sz="2000" dirty="0">
                <a:latin typeface="Arial" pitchFamily="34" charset="0"/>
                <a:cs typeface="Arial" pitchFamily="34" charset="0"/>
              </a:rPr>
              <a:t>Pentingnya perlindungan terhadap KONSUMEN secara HUKUM, juga diatur secara INTERNASIONAL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d-ID" altLang="id-ID" sz="2000" dirty="0">
                <a:latin typeface="Arial" pitchFamily="34" charset="0"/>
                <a:cs typeface="Arial" pitchFamily="34" charset="0"/>
              </a:rPr>
              <a:t>~ Pemerintah Republik Indonesia meratifikasi Agreement Establishing the World Trade Organization melalui Undang-Undang Nomor 7 tahun 1994.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d-ID" altLang="id-ID" sz="2000" dirty="0">
                <a:latin typeface="Arial" pitchFamily="34" charset="0"/>
                <a:cs typeface="Arial" pitchFamily="34" charset="0"/>
              </a:rPr>
              <a:t>~ Putusan Sidang Umum PBB ke 106 pada tanggal 9 April 1985, dikeluarkan resolusi PBB tentang Perlindungan Konsumen Nomor 39/248.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d-ID" altLang="id-ID" sz="2000" dirty="0">
                <a:latin typeface="Arial" pitchFamily="34" charset="0"/>
                <a:cs typeface="Arial" pitchFamily="34" charset="0"/>
              </a:rPr>
              <a:t>~ Hak dasar/asasi konsumen yang diatur secara *internasional* (tertuang melalui "A special Message for the Protection of Consumer Interest" yang lebih dikenal dengan "Declaration of Consumer Right"/the four consumer basic rights).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d-ID" altLang="id-ID" sz="2000" dirty="0">
                <a:latin typeface="Arial" pitchFamily="34" charset="0"/>
                <a:cs typeface="Arial" pitchFamily="34" charset="0"/>
              </a:rPr>
              <a:t>~ Perlindungan terhadap KONSUMEN juga ditandai dengan adanya GERAKAN KONSUMEN secara internasional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d-ID" altLang="id-ID" sz="2000" dirty="0">
                <a:latin typeface="Arial" pitchFamily="34" charset="0"/>
                <a:cs typeface="Arial" pitchFamily="34" charset="0"/>
              </a:rPr>
              <a:t>~ REVOLUSI INDUSTRI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d-ID" altLang="id-ID" sz="2000" dirty="0">
                <a:latin typeface="Arial" pitchFamily="34" charset="0"/>
                <a:cs typeface="Arial" pitchFamily="34" charset="0"/>
              </a:rPr>
              <a:t>~ CAVEAT EMPTOR - CAVEAT VENDITOR</a:t>
            </a:r>
          </a:p>
        </p:txBody>
      </p:sp>
      <p:sp>
        <p:nvSpPr>
          <p:cNvPr id="38" name="Down Arrow 37"/>
          <p:cNvSpPr/>
          <p:nvPr/>
        </p:nvSpPr>
        <p:spPr>
          <a:xfrm>
            <a:off x="8724900" y="6002694"/>
            <a:ext cx="685800" cy="304800"/>
          </a:xfrm>
          <a:prstGeom prst="downArrow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39" name="Content Placeholder 3">
            <a:extLst>
              <a:ext uri="{FF2B5EF4-FFF2-40B4-BE49-F238E27FC236}">
                <a16:creationId xmlns:a16="http://schemas.microsoft.com/office/drawing/2014/main" id="{5C96BC90-F0A6-401B-A4E5-58294C9DF122}"/>
              </a:ext>
            </a:extLst>
          </p:cNvPr>
          <p:cNvSpPr txBox="1">
            <a:spLocks/>
          </p:cNvSpPr>
          <p:nvPr/>
        </p:nvSpPr>
        <p:spPr>
          <a:xfrm>
            <a:off x="1524000" y="6231294"/>
            <a:ext cx="15087600" cy="45720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d-ID" altLang="id-ID" sz="2000" dirty="0">
                <a:latin typeface="Arial" pitchFamily="34" charset="0"/>
                <a:cs typeface="Arial" pitchFamily="34" charset="0"/>
              </a:rPr>
              <a:t>Masalah konsumen (perlindungan konsumen) luas dan komplek</a:t>
            </a:r>
          </a:p>
        </p:txBody>
      </p:sp>
      <p:sp>
        <p:nvSpPr>
          <p:cNvPr id="40" name="Down Arrow 39"/>
          <p:cNvSpPr/>
          <p:nvPr/>
        </p:nvSpPr>
        <p:spPr>
          <a:xfrm>
            <a:off x="8724121" y="6688494"/>
            <a:ext cx="685800" cy="304800"/>
          </a:xfrm>
          <a:prstGeom prst="downArrow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41" name="Content Placeholder 3">
            <a:extLst>
              <a:ext uri="{FF2B5EF4-FFF2-40B4-BE49-F238E27FC236}">
                <a16:creationId xmlns:a16="http://schemas.microsoft.com/office/drawing/2014/main" id="{5C96BC90-F0A6-401B-A4E5-58294C9DF122}"/>
              </a:ext>
            </a:extLst>
          </p:cNvPr>
          <p:cNvSpPr txBox="1">
            <a:spLocks/>
          </p:cNvSpPr>
          <p:nvPr/>
        </p:nvSpPr>
        <p:spPr>
          <a:xfrm>
            <a:off x="1524000" y="6917094"/>
            <a:ext cx="15087599" cy="45720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d-ID" altLang="id-ID" sz="2000" dirty="0">
                <a:latin typeface="Arial" pitchFamily="34" charset="0"/>
                <a:cs typeface="Arial" pitchFamily="34" charset="0"/>
              </a:rPr>
              <a:t>Menyangkut lintas disiplin ilmu dan lintas sektoral/kementerian/lembaga, pusat dan daerah.</a:t>
            </a:r>
          </a:p>
        </p:txBody>
      </p:sp>
      <p:sp>
        <p:nvSpPr>
          <p:cNvPr id="42" name="Down Arrow 41"/>
          <p:cNvSpPr/>
          <p:nvPr/>
        </p:nvSpPr>
        <p:spPr>
          <a:xfrm>
            <a:off x="8724121" y="7298094"/>
            <a:ext cx="685800" cy="304800"/>
          </a:xfrm>
          <a:prstGeom prst="downArrow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43" name="Content Placeholder 3">
            <a:extLst>
              <a:ext uri="{FF2B5EF4-FFF2-40B4-BE49-F238E27FC236}">
                <a16:creationId xmlns:a16="http://schemas.microsoft.com/office/drawing/2014/main" id="{5C96BC90-F0A6-401B-A4E5-58294C9DF122}"/>
              </a:ext>
            </a:extLst>
          </p:cNvPr>
          <p:cNvSpPr txBox="1">
            <a:spLocks/>
          </p:cNvSpPr>
          <p:nvPr/>
        </p:nvSpPr>
        <p:spPr>
          <a:xfrm>
            <a:off x="1524001" y="7602894"/>
            <a:ext cx="15087599" cy="45720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d-ID" altLang="id-ID" sz="2000" dirty="0">
                <a:latin typeface="Arial" pitchFamily="34" charset="0"/>
                <a:cs typeface="Arial" pitchFamily="34" charset="0"/>
              </a:rPr>
              <a:t>Perlu penangan secara ITSM (Integral/tdk parsial, Terstruktur, Sistematis, dan Masif)</a:t>
            </a:r>
          </a:p>
        </p:txBody>
      </p:sp>
      <p:sp>
        <p:nvSpPr>
          <p:cNvPr id="44" name="Down Arrow 43"/>
          <p:cNvSpPr/>
          <p:nvPr/>
        </p:nvSpPr>
        <p:spPr>
          <a:xfrm>
            <a:off x="8724900" y="7983894"/>
            <a:ext cx="685800" cy="304800"/>
          </a:xfrm>
          <a:prstGeom prst="downArrow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45" name="Content Placeholder 3">
            <a:extLst>
              <a:ext uri="{FF2B5EF4-FFF2-40B4-BE49-F238E27FC236}">
                <a16:creationId xmlns:a16="http://schemas.microsoft.com/office/drawing/2014/main" id="{5C96BC90-F0A6-401B-A4E5-58294C9DF122}"/>
              </a:ext>
            </a:extLst>
          </p:cNvPr>
          <p:cNvSpPr txBox="1">
            <a:spLocks/>
          </p:cNvSpPr>
          <p:nvPr/>
        </p:nvSpPr>
        <p:spPr>
          <a:xfrm>
            <a:off x="1524001" y="8212494"/>
            <a:ext cx="15087599" cy="76200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d-ID" altLang="id-ID" sz="2000" dirty="0">
                <a:latin typeface="Arial" pitchFamily="34" charset="0"/>
                <a:cs typeface="Arial" pitchFamily="34" charset="0"/>
              </a:rPr>
              <a:t>Menyangkut 5 Faktor : HUKUM (SISTEM HUKUM &amp; MANAJEMEN HUKUM); SARANA/PRASARANA (FASILITAS); SDM/APARAT; BUDAYA HUKUM; INFORMASI/SOSIALISASI.</a:t>
            </a:r>
          </a:p>
        </p:txBody>
      </p:sp>
      <p:sp>
        <p:nvSpPr>
          <p:cNvPr id="46" name="Down Arrow 45"/>
          <p:cNvSpPr/>
          <p:nvPr/>
        </p:nvSpPr>
        <p:spPr>
          <a:xfrm>
            <a:off x="8724900" y="8898294"/>
            <a:ext cx="685800" cy="304800"/>
          </a:xfrm>
          <a:prstGeom prst="downArrow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47" name="Content Placeholder 3">
            <a:extLst>
              <a:ext uri="{FF2B5EF4-FFF2-40B4-BE49-F238E27FC236}">
                <a16:creationId xmlns:a16="http://schemas.microsoft.com/office/drawing/2014/main" id="{5C96BC90-F0A6-401B-A4E5-58294C9DF122}"/>
              </a:ext>
            </a:extLst>
          </p:cNvPr>
          <p:cNvSpPr txBox="1">
            <a:spLocks/>
          </p:cNvSpPr>
          <p:nvPr/>
        </p:nvSpPr>
        <p:spPr>
          <a:xfrm>
            <a:off x="1523999" y="9126894"/>
            <a:ext cx="15087599" cy="34290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d-ID" altLang="id-ID" sz="2000" dirty="0">
                <a:latin typeface="Arial" pitchFamily="34" charset="0"/>
                <a:cs typeface="Arial" pitchFamily="34" charset="0"/>
              </a:rPr>
              <a:t>HUBUNGAN KONSUMEN - PELAKU USAHA – PEMERINTAH (TRIPARTIT) : BERLANDASKAN PANCASILA</a:t>
            </a:r>
          </a:p>
        </p:txBody>
      </p:sp>
      <p:sp>
        <p:nvSpPr>
          <p:cNvPr id="48" name="Down Arrow 47"/>
          <p:cNvSpPr/>
          <p:nvPr/>
        </p:nvSpPr>
        <p:spPr>
          <a:xfrm>
            <a:off x="8724900" y="9431694"/>
            <a:ext cx="685800" cy="304800"/>
          </a:xfrm>
          <a:prstGeom prst="downArrow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49" name="Content Placeholder 3">
            <a:extLst>
              <a:ext uri="{FF2B5EF4-FFF2-40B4-BE49-F238E27FC236}">
                <a16:creationId xmlns:a16="http://schemas.microsoft.com/office/drawing/2014/main" id="{5C96BC90-F0A6-401B-A4E5-58294C9DF122}"/>
              </a:ext>
            </a:extLst>
          </p:cNvPr>
          <p:cNvSpPr txBox="1">
            <a:spLocks/>
          </p:cNvSpPr>
          <p:nvPr/>
        </p:nvSpPr>
        <p:spPr>
          <a:xfrm>
            <a:off x="1524000" y="9736494"/>
            <a:ext cx="15087599" cy="342900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d-ID" altLang="id-ID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Isu aktual Perlindungan Konsumen : KEBIJAKAN RELAKSASI, BAGAIMANA IMPLEMENTASI ?</a:t>
            </a:r>
            <a:endParaRPr lang="en-US" sz="2000" b="1" kern="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59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D04861-EF82-481A-AF85-A8206228BD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b="1805"/>
          <a:stretch/>
        </p:blipFill>
        <p:spPr>
          <a:xfrm>
            <a:off x="1" y="-4164"/>
            <a:ext cx="18288000" cy="102911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0FE0BF-00C4-4BD1-B2D4-49B7AAFF3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6" y="147349"/>
            <a:ext cx="1038234" cy="1165022"/>
          </a:xfrm>
          <a:prstGeom prst="rect">
            <a:avLst/>
          </a:prstGeom>
        </p:spPr>
      </p:pic>
      <p:grpSp>
        <p:nvGrpSpPr>
          <p:cNvPr id="14" name="Group 41">
            <a:extLst>
              <a:ext uri="{FF2B5EF4-FFF2-40B4-BE49-F238E27FC236}">
                <a16:creationId xmlns:a16="http://schemas.microsoft.com/office/drawing/2014/main" id="{D5AC0C42-1FF5-49A5-9D31-570B0E62B9BB}"/>
              </a:ext>
            </a:extLst>
          </p:cNvPr>
          <p:cNvGrpSpPr>
            <a:grpSpLocks/>
          </p:cNvGrpSpPr>
          <p:nvPr/>
        </p:nvGrpSpPr>
        <p:grpSpPr bwMode="auto">
          <a:xfrm>
            <a:off x="1017279" y="64800"/>
            <a:ext cx="17270714" cy="1180801"/>
            <a:chOff x="743838" y="106642"/>
            <a:chExt cx="11447449" cy="787200"/>
          </a:xfrm>
        </p:grpSpPr>
        <p:sp>
          <p:nvSpPr>
            <p:cNvPr id="15" name="Rectangle 58">
              <a:extLst>
                <a:ext uri="{FF2B5EF4-FFF2-40B4-BE49-F238E27FC236}">
                  <a16:creationId xmlns:a16="http://schemas.microsoft.com/office/drawing/2014/main" id="{44A87680-0D07-45FC-8F0F-512A5CBA37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1059" y="106642"/>
              <a:ext cx="11000228" cy="787200"/>
            </a:xfrm>
            <a:prstGeom prst="rect">
              <a:avLst/>
            </a:prstGeom>
            <a:solidFill>
              <a:srgbClr val="2038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1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PRODUK : KEBUTUHAN KONSUMEN DAN KEINGNAN PELAKU USAHA</a:t>
              </a:r>
            </a:p>
          </p:txBody>
        </p:sp>
        <p:sp>
          <p:nvSpPr>
            <p:cNvPr id="16" name="Arrow: Chevron 59">
              <a:extLst>
                <a:ext uri="{FF2B5EF4-FFF2-40B4-BE49-F238E27FC236}">
                  <a16:creationId xmlns:a16="http://schemas.microsoft.com/office/drawing/2014/main" id="{7DA930C0-4BE8-4993-80E2-6D441A046A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838" y="106642"/>
              <a:ext cx="881062" cy="787200"/>
            </a:xfrm>
            <a:custGeom>
              <a:avLst/>
              <a:gdLst>
                <a:gd name="T0" fmla="*/ 434324 w 882313"/>
                <a:gd name="T1" fmla="*/ 0 h 1023433"/>
                <a:gd name="T2" fmla="*/ 868650 w 882313"/>
                <a:gd name="T3" fmla="*/ 514502 h 1023433"/>
                <a:gd name="T4" fmla="*/ 434324 w 882313"/>
                <a:gd name="T5" fmla="*/ 1029000 h 1023433"/>
                <a:gd name="T6" fmla="*/ 0 w 882313"/>
                <a:gd name="T7" fmla="*/ 514502 h 1023433"/>
                <a:gd name="T8" fmla="*/ 217162 w 882313"/>
                <a:gd name="T9" fmla="*/ 0 h 1023433"/>
                <a:gd name="T10" fmla="*/ 434324 w 882313"/>
                <a:gd name="T11" fmla="*/ 514500 h 1023433"/>
                <a:gd name="T12" fmla="*/ 217162 w 882313"/>
                <a:gd name="T13" fmla="*/ 1029000 h 1023433"/>
                <a:gd name="T14" fmla="*/ 17694720 60000 65536"/>
                <a:gd name="T15" fmla="*/ 0 60000 65536"/>
                <a:gd name="T16" fmla="*/ 5898240 60000 65536"/>
                <a:gd name="T17" fmla="*/ 11796480 60000 65536"/>
                <a:gd name="T18" fmla="*/ 17694720 60000 65536"/>
                <a:gd name="T19" fmla="*/ 11796480 60000 65536"/>
                <a:gd name="T20" fmla="*/ 5898240 60000 65536"/>
                <a:gd name="T21" fmla="*/ 0 w 882313"/>
                <a:gd name="T22" fmla="*/ 0 h 1023433"/>
                <a:gd name="T23" fmla="*/ 882313 w 882313"/>
                <a:gd name="T24" fmla="*/ 1023433 h 10234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82313" h="1023433">
                  <a:moveTo>
                    <a:pt x="0" y="0"/>
                  </a:moveTo>
                  <a:lnTo>
                    <a:pt x="441156" y="0"/>
                  </a:lnTo>
                  <a:lnTo>
                    <a:pt x="882313" y="511716"/>
                  </a:lnTo>
                  <a:lnTo>
                    <a:pt x="441156" y="1023433"/>
                  </a:lnTo>
                  <a:lnTo>
                    <a:pt x="0" y="1023433"/>
                  </a:lnTo>
                  <a:lnTo>
                    <a:pt x="441156" y="5117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5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 anchorCtr="1"/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D20B31F-650C-46E9-86F4-9D92E7942F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"/>
          <a:stretch/>
        </p:blipFill>
        <p:spPr>
          <a:xfrm>
            <a:off x="11514617" y="4100244"/>
            <a:ext cx="4637069" cy="297248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79B06D5-037B-4E08-81E8-3DB133460D60}"/>
              </a:ext>
            </a:extLst>
          </p:cNvPr>
          <p:cNvSpPr/>
          <p:nvPr/>
        </p:nvSpPr>
        <p:spPr>
          <a:xfrm flipH="1">
            <a:off x="4054537" y="2359977"/>
            <a:ext cx="5295900" cy="1569243"/>
          </a:xfrm>
          <a:prstGeom prst="roundRect">
            <a:avLst>
              <a:gd name="adj" fmla="val 6282"/>
            </a:avLst>
          </a:prstGeom>
          <a:solidFill>
            <a:srgbClr val="F09C2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b="1" dirty="0" err="1">
                <a:solidFill>
                  <a:srgbClr val="FFFFFF"/>
                </a:solidFill>
                <a:latin typeface="Arial" panose="020B0604020202020204" pitchFamily="34" charset="0"/>
                <a:ea typeface="+mn-ea"/>
              </a:rPr>
              <a:t>Memenuhi</a:t>
            </a:r>
            <a:r>
              <a:rPr lang="en-US" altLang="en-US" sz="5400" b="1" dirty="0">
                <a:solidFill>
                  <a:srgbClr val="FFFFFF"/>
                </a:solidFill>
                <a:latin typeface="Arial" panose="020B0604020202020204" pitchFamily="34" charset="0"/>
                <a:ea typeface="+mn-ea"/>
              </a:rPr>
              <a:t> </a:t>
            </a:r>
            <a:r>
              <a:rPr lang="en-US" altLang="en-US" sz="5400" b="1" dirty="0" err="1">
                <a:solidFill>
                  <a:srgbClr val="FFFFFF"/>
                </a:solidFill>
                <a:latin typeface="Arial" panose="020B0604020202020204" pitchFamily="34" charset="0"/>
                <a:ea typeface="+mn-ea"/>
              </a:rPr>
              <a:t>Kebutuhan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9" name="Group 1">
            <a:extLst>
              <a:ext uri="{FF2B5EF4-FFF2-40B4-BE49-F238E27FC236}">
                <a16:creationId xmlns:a16="http://schemas.microsoft.com/office/drawing/2014/main" id="{9F75DE02-5B6D-4E45-A1B5-B5B1D32A7E43}"/>
              </a:ext>
            </a:extLst>
          </p:cNvPr>
          <p:cNvGrpSpPr>
            <a:grpSpLocks/>
          </p:cNvGrpSpPr>
          <p:nvPr/>
        </p:nvGrpSpPr>
        <p:grpSpPr bwMode="auto">
          <a:xfrm>
            <a:off x="8545574" y="3532345"/>
            <a:ext cx="2397918" cy="1450182"/>
            <a:chOff x="4207830" y="1702262"/>
            <a:chExt cx="1598800" cy="965506"/>
          </a:xfrm>
        </p:grpSpPr>
        <p:sp>
          <p:nvSpPr>
            <p:cNvPr id="101" name="Freeform 8">
              <a:extLst>
                <a:ext uri="{FF2B5EF4-FFF2-40B4-BE49-F238E27FC236}">
                  <a16:creationId xmlns:a16="http://schemas.microsoft.com/office/drawing/2014/main" id="{393BA533-AB4E-480F-BD0B-DDAD5AC8F008}"/>
                </a:ext>
              </a:extLst>
            </p:cNvPr>
            <p:cNvSpPr>
              <a:spLocks/>
            </p:cNvSpPr>
            <p:nvPr/>
          </p:nvSpPr>
          <p:spPr bwMode="auto">
            <a:xfrm rot="19109815">
              <a:off x="4207830" y="1740311"/>
              <a:ext cx="462016" cy="397935"/>
            </a:xfrm>
            <a:custGeom>
              <a:avLst/>
              <a:gdLst>
                <a:gd name="T0" fmla="*/ 163 w 286"/>
                <a:gd name="T1" fmla="*/ 0 h 247"/>
                <a:gd name="T2" fmla="*/ 47 w 286"/>
                <a:gd name="T3" fmla="*/ 28 h 247"/>
                <a:gd name="T4" fmla="*/ 266 w 286"/>
                <a:gd name="T5" fmla="*/ 247 h 247"/>
                <a:gd name="T6" fmla="*/ 209 w 286"/>
                <a:gd name="T7" fmla="*/ 6 h 247"/>
                <a:gd name="T8" fmla="*/ 163 w 286"/>
                <a:gd name="T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247">
                  <a:moveTo>
                    <a:pt x="163" y="0"/>
                  </a:moveTo>
                  <a:cubicBezTo>
                    <a:pt x="163" y="0"/>
                    <a:pt x="94" y="6"/>
                    <a:pt x="47" y="28"/>
                  </a:cubicBezTo>
                  <a:cubicBezTo>
                    <a:pt x="0" y="50"/>
                    <a:pt x="266" y="247"/>
                    <a:pt x="266" y="247"/>
                  </a:cubicBezTo>
                  <a:cubicBezTo>
                    <a:pt x="266" y="247"/>
                    <a:pt x="286" y="37"/>
                    <a:pt x="209" y="6"/>
                  </a:cubicBezTo>
                  <a:cubicBezTo>
                    <a:pt x="163" y="0"/>
                    <a:pt x="163" y="0"/>
                    <a:pt x="163" y="0"/>
                  </a:cubicBezTo>
                </a:path>
              </a:pathLst>
            </a:custGeom>
            <a:solidFill>
              <a:srgbClr val="F09C2A">
                <a:lumMod val="50000"/>
              </a:srgb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2" name="Freeform 132">
              <a:extLst>
                <a:ext uri="{FF2B5EF4-FFF2-40B4-BE49-F238E27FC236}">
                  <a16:creationId xmlns:a16="http://schemas.microsoft.com/office/drawing/2014/main" id="{FE99CA66-8028-4992-B73A-2CAD383358EF}"/>
                </a:ext>
              </a:extLst>
            </p:cNvPr>
            <p:cNvSpPr/>
            <p:nvPr/>
          </p:nvSpPr>
          <p:spPr>
            <a:xfrm flipH="1" flipV="1">
              <a:off x="4334845" y="1702262"/>
              <a:ext cx="1471785" cy="965506"/>
            </a:xfrm>
            <a:custGeom>
              <a:avLst/>
              <a:gdLst>
                <a:gd name="connsiteX0" fmla="*/ 38359 w 1421935"/>
                <a:gd name="connsiteY0" fmla="*/ 0 h 932898"/>
                <a:gd name="connsiteX1" fmla="*/ 710795 w 1421935"/>
                <a:gd name="connsiteY1" fmla="*/ 41428 h 932898"/>
                <a:gd name="connsiteX2" fmla="*/ 592341 w 1421935"/>
                <a:gd name="connsiteY2" fmla="*/ 146239 h 932898"/>
                <a:gd name="connsiteX3" fmla="*/ 1205440 w 1421935"/>
                <a:gd name="connsiteY3" fmla="*/ 839147 h 932898"/>
                <a:gd name="connsiteX4" fmla="*/ 1340287 w 1421935"/>
                <a:gd name="connsiteY4" fmla="*/ 907012 h 932898"/>
                <a:gd name="connsiteX5" fmla="*/ 1421935 w 1421935"/>
                <a:gd name="connsiteY5" fmla="*/ 870002 h 932898"/>
                <a:gd name="connsiteX6" fmla="*/ 1323541 w 1421935"/>
                <a:gd name="connsiteY6" fmla="*/ 932840 h 932898"/>
                <a:gd name="connsiteX7" fmla="*/ 470852 w 1421935"/>
                <a:gd name="connsiteY7" fmla="*/ 879138 h 932898"/>
                <a:gd name="connsiteX8" fmla="*/ 398087 w 1421935"/>
                <a:gd name="connsiteY8" fmla="*/ 846628 h 932898"/>
                <a:gd name="connsiteX9" fmla="*/ 117220 w 1421935"/>
                <a:gd name="connsiteY9" fmla="*/ 529200 h 932898"/>
                <a:gd name="connsiteX10" fmla="*/ 0 w 1421935"/>
                <a:gd name="connsiteY10" fmla="*/ 632919 h 932898"/>
                <a:gd name="connsiteX11" fmla="*/ 38359 w 1421935"/>
                <a:gd name="connsiteY11" fmla="*/ 0 h 93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1935" h="932898">
                  <a:moveTo>
                    <a:pt x="38359" y="0"/>
                  </a:moveTo>
                  <a:cubicBezTo>
                    <a:pt x="38359" y="0"/>
                    <a:pt x="38359" y="0"/>
                    <a:pt x="710795" y="41428"/>
                  </a:cubicBezTo>
                  <a:cubicBezTo>
                    <a:pt x="710795" y="41428"/>
                    <a:pt x="710795" y="41428"/>
                    <a:pt x="592341" y="146239"/>
                  </a:cubicBezTo>
                  <a:cubicBezTo>
                    <a:pt x="592341" y="146239"/>
                    <a:pt x="1168142" y="799479"/>
                    <a:pt x="1205440" y="839147"/>
                  </a:cubicBezTo>
                  <a:cubicBezTo>
                    <a:pt x="1240412" y="878671"/>
                    <a:pt x="1292658" y="902910"/>
                    <a:pt x="1340287" y="907012"/>
                  </a:cubicBezTo>
                  <a:cubicBezTo>
                    <a:pt x="1386822" y="909879"/>
                    <a:pt x="1421935" y="870002"/>
                    <a:pt x="1421935" y="870002"/>
                  </a:cubicBezTo>
                  <a:cubicBezTo>
                    <a:pt x="1375823" y="937229"/>
                    <a:pt x="1323541" y="932840"/>
                    <a:pt x="1323541" y="932840"/>
                  </a:cubicBezTo>
                  <a:cubicBezTo>
                    <a:pt x="1323541" y="932840"/>
                    <a:pt x="523133" y="883527"/>
                    <a:pt x="470852" y="879138"/>
                  </a:cubicBezTo>
                  <a:cubicBezTo>
                    <a:pt x="419663" y="875985"/>
                    <a:pt x="398087" y="846628"/>
                    <a:pt x="398087" y="846628"/>
                  </a:cubicBezTo>
                  <a:cubicBezTo>
                    <a:pt x="398087" y="846628"/>
                    <a:pt x="398087" y="846628"/>
                    <a:pt x="117220" y="529200"/>
                  </a:cubicBezTo>
                  <a:cubicBezTo>
                    <a:pt x="117220" y="529200"/>
                    <a:pt x="117220" y="529200"/>
                    <a:pt x="0" y="632919"/>
                  </a:cubicBezTo>
                  <a:cubicBezTo>
                    <a:pt x="0" y="632919"/>
                    <a:pt x="0" y="632919"/>
                    <a:pt x="38359" y="0"/>
                  </a:cubicBezTo>
                  <a:close/>
                </a:path>
              </a:pathLst>
            </a:custGeom>
            <a:solidFill>
              <a:srgbClr val="F09C2A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0" name="TextBox 8">
            <a:extLst>
              <a:ext uri="{FF2B5EF4-FFF2-40B4-BE49-F238E27FC236}">
                <a16:creationId xmlns:a16="http://schemas.microsoft.com/office/drawing/2014/main" id="{5DF9EC09-3984-4BC7-AC54-1B596669B5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0948" y="1912986"/>
            <a:ext cx="319087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700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KONSUMEN</a:t>
            </a:r>
            <a:endParaRPr kumimoji="0" lang="en-US" alt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ECAEADDD-C03A-414D-9EB2-C80CFDB23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3191" y="6563035"/>
            <a:ext cx="319087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PELAKU USAHA</a:t>
            </a:r>
          </a:p>
        </p:txBody>
      </p:sp>
      <p:grpSp>
        <p:nvGrpSpPr>
          <p:cNvPr id="22" name="Group 164">
            <a:extLst>
              <a:ext uri="{FF2B5EF4-FFF2-40B4-BE49-F238E27FC236}">
                <a16:creationId xmlns:a16="http://schemas.microsoft.com/office/drawing/2014/main" id="{BCB7B09B-64F4-491D-89EB-23DB8C64CF67}"/>
              </a:ext>
            </a:extLst>
          </p:cNvPr>
          <p:cNvGrpSpPr>
            <a:grpSpLocks/>
          </p:cNvGrpSpPr>
          <p:nvPr/>
        </p:nvGrpSpPr>
        <p:grpSpPr bwMode="auto">
          <a:xfrm>
            <a:off x="4121207" y="1645602"/>
            <a:ext cx="1890701" cy="1533525"/>
            <a:chOff x="8349346" y="3739414"/>
            <a:chExt cx="650142" cy="527740"/>
          </a:xfrm>
        </p:grpSpPr>
        <p:grpSp>
          <p:nvGrpSpPr>
            <p:cNvPr id="95" name="Group 9">
              <a:extLst>
                <a:ext uri="{FF2B5EF4-FFF2-40B4-BE49-F238E27FC236}">
                  <a16:creationId xmlns:a16="http://schemas.microsoft.com/office/drawing/2014/main" id="{532B4465-7E37-4C88-955A-299B5761DB0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445013" y="4111477"/>
              <a:ext cx="554475" cy="150968"/>
              <a:chOff x="3317" y="2790"/>
              <a:chExt cx="1190" cy="324"/>
            </a:xfrm>
            <a:gradFill flip="none" rotWithShape="1">
              <a:gsLst>
                <a:gs pos="26000">
                  <a:srgbClr val="828282">
                    <a:alpha val="8000"/>
                  </a:srgbClr>
                </a:gs>
                <a:gs pos="63000">
                  <a:sysClr val="windowText" lastClr="000000">
                    <a:lumMod val="75000"/>
                    <a:lumOff val="25000"/>
                    <a:alpha val="32000"/>
                  </a:sysClr>
                </a:gs>
                <a:gs pos="0">
                  <a:srgbClr val="EDEDED">
                    <a:alpha val="11000"/>
                  </a:srgbClr>
                </a:gs>
              </a:gsLst>
              <a:lin ang="8100000" scaled="1"/>
              <a:tileRect/>
            </a:gradFill>
          </p:grpSpPr>
          <p:sp>
            <p:nvSpPr>
              <p:cNvPr id="99" name="Freeform 10">
                <a:extLst>
                  <a:ext uri="{FF2B5EF4-FFF2-40B4-BE49-F238E27FC236}">
                    <a16:creationId xmlns:a16="http://schemas.microsoft.com/office/drawing/2014/main" id="{B0AC3EDB-6293-4D55-8CAA-D4F54095DB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0" y="2790"/>
                <a:ext cx="257" cy="60"/>
              </a:xfrm>
              <a:custGeom>
                <a:avLst/>
                <a:gdLst>
                  <a:gd name="T0" fmla="*/ 95 w 123"/>
                  <a:gd name="T1" fmla="*/ 5 h 29"/>
                  <a:gd name="T2" fmla="*/ 102 w 123"/>
                  <a:gd name="T3" fmla="*/ 23 h 29"/>
                  <a:gd name="T4" fmla="*/ 23 w 123"/>
                  <a:gd name="T5" fmla="*/ 24 h 29"/>
                  <a:gd name="T6" fmla="*/ 19 w 123"/>
                  <a:gd name="T7" fmla="*/ 5 h 29"/>
                  <a:gd name="T8" fmla="*/ 95 w 123"/>
                  <a:gd name="T9" fmla="*/ 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3" h="29">
                    <a:moveTo>
                      <a:pt x="95" y="5"/>
                    </a:moveTo>
                    <a:cubicBezTo>
                      <a:pt x="120" y="9"/>
                      <a:pt x="123" y="17"/>
                      <a:pt x="102" y="23"/>
                    </a:cubicBezTo>
                    <a:cubicBezTo>
                      <a:pt x="81" y="28"/>
                      <a:pt x="45" y="29"/>
                      <a:pt x="23" y="24"/>
                    </a:cubicBezTo>
                    <a:cubicBezTo>
                      <a:pt x="2" y="19"/>
                      <a:pt x="0" y="10"/>
                      <a:pt x="19" y="5"/>
                    </a:cubicBezTo>
                    <a:cubicBezTo>
                      <a:pt x="38" y="0"/>
                      <a:pt x="71" y="0"/>
                      <a:pt x="95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7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00" name="Freeform 11">
                <a:extLst>
                  <a:ext uri="{FF2B5EF4-FFF2-40B4-BE49-F238E27FC236}">
                    <a16:creationId xmlns:a16="http://schemas.microsoft.com/office/drawing/2014/main" id="{ED5A5606-F5B4-4B7C-BD53-D9C39B9B3B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7" y="2800"/>
                <a:ext cx="1152" cy="314"/>
              </a:xfrm>
              <a:custGeom>
                <a:avLst/>
                <a:gdLst>
                  <a:gd name="T0" fmla="*/ 502 w 553"/>
                  <a:gd name="T1" fmla="*/ 53 h 151"/>
                  <a:gd name="T2" fmla="*/ 504 w 553"/>
                  <a:gd name="T3" fmla="*/ 31 h 151"/>
                  <a:gd name="T4" fmla="*/ 425 w 553"/>
                  <a:gd name="T5" fmla="*/ 11 h 151"/>
                  <a:gd name="T6" fmla="*/ 346 w 553"/>
                  <a:gd name="T7" fmla="*/ 11 h 151"/>
                  <a:gd name="T8" fmla="*/ 225 w 553"/>
                  <a:gd name="T9" fmla="*/ 43 h 151"/>
                  <a:gd name="T10" fmla="*/ 220 w 553"/>
                  <a:gd name="T11" fmla="*/ 52 h 151"/>
                  <a:gd name="T12" fmla="*/ 246 w 553"/>
                  <a:gd name="T13" fmla="*/ 52 h 151"/>
                  <a:gd name="T14" fmla="*/ 15 w 553"/>
                  <a:gd name="T15" fmla="*/ 119 h 151"/>
                  <a:gd name="T16" fmla="*/ 4 w 553"/>
                  <a:gd name="T17" fmla="*/ 130 h 151"/>
                  <a:gd name="T18" fmla="*/ 30 w 553"/>
                  <a:gd name="T19" fmla="*/ 131 h 151"/>
                  <a:gd name="T20" fmla="*/ 35 w 553"/>
                  <a:gd name="T21" fmla="*/ 136 h 151"/>
                  <a:gd name="T22" fmla="*/ 24 w 553"/>
                  <a:gd name="T23" fmla="*/ 147 h 151"/>
                  <a:gd name="T24" fmla="*/ 52 w 553"/>
                  <a:gd name="T25" fmla="*/ 148 h 151"/>
                  <a:gd name="T26" fmla="*/ 326 w 553"/>
                  <a:gd name="T27" fmla="*/ 84 h 151"/>
                  <a:gd name="T28" fmla="*/ 320 w 553"/>
                  <a:gd name="T29" fmla="*/ 93 h 151"/>
                  <a:gd name="T30" fmla="*/ 351 w 553"/>
                  <a:gd name="T31" fmla="*/ 92 h 151"/>
                  <a:gd name="T32" fmla="*/ 502 w 553"/>
                  <a:gd name="T33" fmla="*/ 5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3" h="151">
                    <a:moveTo>
                      <a:pt x="502" y="53"/>
                    </a:moveTo>
                    <a:cubicBezTo>
                      <a:pt x="502" y="53"/>
                      <a:pt x="553" y="41"/>
                      <a:pt x="504" y="31"/>
                    </a:cubicBezTo>
                    <a:cubicBezTo>
                      <a:pt x="425" y="11"/>
                      <a:pt x="425" y="11"/>
                      <a:pt x="425" y="11"/>
                    </a:cubicBezTo>
                    <a:cubicBezTo>
                      <a:pt x="384" y="0"/>
                      <a:pt x="349" y="10"/>
                      <a:pt x="346" y="11"/>
                    </a:cubicBezTo>
                    <a:cubicBezTo>
                      <a:pt x="225" y="43"/>
                      <a:pt x="225" y="43"/>
                      <a:pt x="225" y="43"/>
                    </a:cubicBezTo>
                    <a:cubicBezTo>
                      <a:pt x="219" y="45"/>
                      <a:pt x="215" y="49"/>
                      <a:pt x="220" y="52"/>
                    </a:cubicBezTo>
                    <a:cubicBezTo>
                      <a:pt x="226" y="54"/>
                      <a:pt x="238" y="54"/>
                      <a:pt x="246" y="52"/>
                    </a:cubicBezTo>
                    <a:cubicBezTo>
                      <a:pt x="15" y="119"/>
                      <a:pt x="15" y="119"/>
                      <a:pt x="15" y="119"/>
                    </a:cubicBezTo>
                    <a:cubicBezTo>
                      <a:pt x="2" y="123"/>
                      <a:pt x="0" y="127"/>
                      <a:pt x="4" y="130"/>
                    </a:cubicBezTo>
                    <a:cubicBezTo>
                      <a:pt x="7" y="133"/>
                      <a:pt x="15" y="135"/>
                      <a:pt x="30" y="131"/>
                    </a:cubicBezTo>
                    <a:cubicBezTo>
                      <a:pt x="35" y="136"/>
                      <a:pt x="35" y="136"/>
                      <a:pt x="35" y="136"/>
                    </a:cubicBezTo>
                    <a:cubicBezTo>
                      <a:pt x="22" y="140"/>
                      <a:pt x="20" y="144"/>
                      <a:pt x="24" y="147"/>
                    </a:cubicBezTo>
                    <a:cubicBezTo>
                      <a:pt x="28" y="150"/>
                      <a:pt x="37" y="151"/>
                      <a:pt x="52" y="148"/>
                    </a:cubicBezTo>
                    <a:cubicBezTo>
                      <a:pt x="326" y="84"/>
                      <a:pt x="326" y="84"/>
                      <a:pt x="326" y="84"/>
                    </a:cubicBezTo>
                    <a:cubicBezTo>
                      <a:pt x="318" y="86"/>
                      <a:pt x="314" y="91"/>
                      <a:pt x="320" y="93"/>
                    </a:cubicBezTo>
                    <a:cubicBezTo>
                      <a:pt x="327" y="95"/>
                      <a:pt x="342" y="94"/>
                      <a:pt x="351" y="92"/>
                    </a:cubicBezTo>
                    <a:lnTo>
                      <a:pt x="502" y="5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7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6" name="Group 4">
              <a:extLst>
                <a:ext uri="{FF2B5EF4-FFF2-40B4-BE49-F238E27FC236}">
                  <a16:creationId xmlns:a16="http://schemas.microsoft.com/office/drawing/2014/main" id="{CE0A7ECD-0E7B-4172-AB21-CEF5770B93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349346" y="3739414"/>
              <a:ext cx="194452" cy="527740"/>
              <a:chOff x="1754" y="1884"/>
              <a:chExt cx="500" cy="1357"/>
            </a:xfrm>
            <a:solidFill>
              <a:sysClr val="windowText" lastClr="000000">
                <a:lumMod val="85000"/>
                <a:lumOff val="15000"/>
              </a:sysClr>
            </a:solidFill>
          </p:grpSpPr>
          <p:sp>
            <p:nvSpPr>
              <p:cNvPr id="97" name="Oval 5">
                <a:extLst>
                  <a:ext uri="{FF2B5EF4-FFF2-40B4-BE49-F238E27FC236}">
                    <a16:creationId xmlns:a16="http://schemas.microsoft.com/office/drawing/2014/main" id="{4B00B22F-104D-4B93-88AC-B76D66A0D2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5" y="1884"/>
                <a:ext cx="230" cy="227"/>
              </a:xfrm>
              <a:prstGeom prst="ellipse">
                <a:avLst/>
              </a:prstGeom>
              <a:solidFill>
                <a:srgbClr val="B64926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7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8" name="Freeform 6">
                <a:extLst>
                  <a:ext uri="{FF2B5EF4-FFF2-40B4-BE49-F238E27FC236}">
                    <a16:creationId xmlns:a16="http://schemas.microsoft.com/office/drawing/2014/main" id="{0D48EFC3-CB14-4401-ABE8-88C4F561AB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4" y="2136"/>
                <a:ext cx="500" cy="1105"/>
              </a:xfrm>
              <a:custGeom>
                <a:avLst/>
                <a:gdLst>
                  <a:gd name="T0" fmla="*/ 237 w 240"/>
                  <a:gd name="T1" fmla="*/ 61 h 532"/>
                  <a:gd name="T2" fmla="*/ 175 w 240"/>
                  <a:gd name="T3" fmla="*/ 0 h 532"/>
                  <a:gd name="T4" fmla="*/ 63 w 240"/>
                  <a:gd name="T5" fmla="*/ 0 h 532"/>
                  <a:gd name="T6" fmla="*/ 1 w 240"/>
                  <a:gd name="T7" fmla="*/ 61 h 532"/>
                  <a:gd name="T8" fmla="*/ 1 w 240"/>
                  <a:gd name="T9" fmla="*/ 235 h 532"/>
                  <a:gd name="T10" fmla="*/ 22 w 240"/>
                  <a:gd name="T11" fmla="*/ 256 h 532"/>
                  <a:gd name="T12" fmla="*/ 43 w 240"/>
                  <a:gd name="T13" fmla="*/ 236 h 532"/>
                  <a:gd name="T14" fmla="*/ 63 w 240"/>
                  <a:gd name="T15" fmla="*/ 513 h 532"/>
                  <a:gd name="T16" fmla="*/ 87 w 240"/>
                  <a:gd name="T17" fmla="*/ 532 h 532"/>
                  <a:gd name="T18" fmla="*/ 110 w 240"/>
                  <a:gd name="T19" fmla="*/ 513 h 532"/>
                  <a:gd name="T20" fmla="*/ 127 w 240"/>
                  <a:gd name="T21" fmla="*/ 513 h 532"/>
                  <a:gd name="T22" fmla="*/ 151 w 240"/>
                  <a:gd name="T23" fmla="*/ 532 h 532"/>
                  <a:gd name="T24" fmla="*/ 175 w 240"/>
                  <a:gd name="T25" fmla="*/ 513 h 532"/>
                  <a:gd name="T26" fmla="*/ 195 w 240"/>
                  <a:gd name="T27" fmla="*/ 236 h 532"/>
                  <a:gd name="T28" fmla="*/ 216 w 240"/>
                  <a:gd name="T29" fmla="*/ 256 h 532"/>
                  <a:gd name="T30" fmla="*/ 237 w 240"/>
                  <a:gd name="T31" fmla="*/ 235 h 532"/>
                  <a:gd name="T32" fmla="*/ 237 w 240"/>
                  <a:gd name="T33" fmla="*/ 61 h 5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0" h="532">
                    <a:moveTo>
                      <a:pt x="237" y="61"/>
                    </a:moveTo>
                    <a:cubicBezTo>
                      <a:pt x="237" y="61"/>
                      <a:pt x="240" y="0"/>
                      <a:pt x="17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0" y="0"/>
                      <a:pt x="1" y="57"/>
                      <a:pt x="1" y="61"/>
                    </a:cubicBezTo>
                    <a:cubicBezTo>
                      <a:pt x="1" y="235"/>
                      <a:pt x="1" y="235"/>
                      <a:pt x="1" y="235"/>
                    </a:cubicBezTo>
                    <a:cubicBezTo>
                      <a:pt x="2" y="245"/>
                      <a:pt x="11" y="256"/>
                      <a:pt x="22" y="256"/>
                    </a:cubicBezTo>
                    <a:cubicBezTo>
                      <a:pt x="34" y="256"/>
                      <a:pt x="42" y="245"/>
                      <a:pt x="43" y="236"/>
                    </a:cubicBezTo>
                    <a:cubicBezTo>
                      <a:pt x="63" y="513"/>
                      <a:pt x="63" y="513"/>
                      <a:pt x="63" y="513"/>
                    </a:cubicBezTo>
                    <a:cubicBezTo>
                      <a:pt x="64" y="527"/>
                      <a:pt x="74" y="532"/>
                      <a:pt x="87" y="532"/>
                    </a:cubicBezTo>
                    <a:cubicBezTo>
                      <a:pt x="99" y="532"/>
                      <a:pt x="109" y="527"/>
                      <a:pt x="110" y="513"/>
                    </a:cubicBezTo>
                    <a:cubicBezTo>
                      <a:pt x="127" y="513"/>
                      <a:pt x="127" y="513"/>
                      <a:pt x="127" y="513"/>
                    </a:cubicBezTo>
                    <a:cubicBezTo>
                      <a:pt x="129" y="527"/>
                      <a:pt x="139" y="532"/>
                      <a:pt x="151" y="532"/>
                    </a:cubicBezTo>
                    <a:cubicBezTo>
                      <a:pt x="163" y="532"/>
                      <a:pt x="173" y="527"/>
                      <a:pt x="175" y="513"/>
                    </a:cubicBezTo>
                    <a:cubicBezTo>
                      <a:pt x="195" y="236"/>
                      <a:pt x="195" y="236"/>
                      <a:pt x="195" y="236"/>
                    </a:cubicBezTo>
                    <a:cubicBezTo>
                      <a:pt x="195" y="245"/>
                      <a:pt x="204" y="256"/>
                      <a:pt x="216" y="256"/>
                    </a:cubicBezTo>
                    <a:cubicBezTo>
                      <a:pt x="227" y="256"/>
                      <a:pt x="236" y="245"/>
                      <a:pt x="237" y="235"/>
                    </a:cubicBezTo>
                    <a:lnTo>
                      <a:pt x="237" y="61"/>
                    </a:lnTo>
                    <a:close/>
                  </a:path>
                </a:pathLst>
              </a:custGeom>
              <a:solidFill>
                <a:srgbClr val="B64926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7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793E59E-5A1F-48BE-8EEA-7544D5D84D8A}"/>
              </a:ext>
            </a:extLst>
          </p:cNvPr>
          <p:cNvSpPr/>
          <p:nvPr/>
        </p:nvSpPr>
        <p:spPr>
          <a:xfrm flipH="1">
            <a:off x="3850482" y="7007881"/>
            <a:ext cx="5293518" cy="1566863"/>
          </a:xfrm>
          <a:prstGeom prst="roundRect">
            <a:avLst>
              <a:gd name="adj" fmla="val 6282"/>
            </a:avLst>
          </a:prstGeom>
          <a:solidFill>
            <a:srgbClr val="C00000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74930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 err="1">
                <a:solidFill>
                  <a:srgbClr val="FFFFFF"/>
                </a:solidFill>
                <a:latin typeface="Arial" panose="020B0604020202020204" pitchFamily="34" charset="0"/>
              </a:rPr>
              <a:t>Mencari</a:t>
            </a:r>
            <a:r>
              <a:rPr lang="en-US" altLang="en-US" sz="44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Arial" panose="020B0604020202020204" pitchFamily="34" charset="0"/>
              </a:rPr>
              <a:t>Keuntungan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8" name="Group 104">
            <a:extLst>
              <a:ext uri="{FF2B5EF4-FFF2-40B4-BE49-F238E27FC236}">
                <a16:creationId xmlns:a16="http://schemas.microsoft.com/office/drawing/2014/main" id="{D7D9C249-066E-4C63-B947-1F47CAE5702B}"/>
              </a:ext>
            </a:extLst>
          </p:cNvPr>
          <p:cNvGrpSpPr>
            <a:grpSpLocks/>
          </p:cNvGrpSpPr>
          <p:nvPr/>
        </p:nvGrpSpPr>
        <p:grpSpPr bwMode="auto">
          <a:xfrm>
            <a:off x="3630608" y="6602203"/>
            <a:ext cx="1907382" cy="1519238"/>
            <a:chOff x="148114" y="4263886"/>
            <a:chExt cx="951289" cy="756935"/>
          </a:xfrm>
        </p:grpSpPr>
        <p:grpSp>
          <p:nvGrpSpPr>
            <p:cNvPr id="34" name="Group 380">
              <a:extLst>
                <a:ext uri="{FF2B5EF4-FFF2-40B4-BE49-F238E27FC236}">
                  <a16:creationId xmlns:a16="http://schemas.microsoft.com/office/drawing/2014/main" id="{64CA51AB-2D40-4B5A-9D65-5F4BB7AFB95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48114" y="4263886"/>
              <a:ext cx="467956" cy="656003"/>
              <a:chOff x="-498" y="-78"/>
              <a:chExt cx="3031" cy="4249"/>
            </a:xfrm>
          </p:grpSpPr>
          <p:sp>
            <p:nvSpPr>
              <p:cNvPr id="72" name="Freeform 381">
                <a:extLst>
                  <a:ext uri="{FF2B5EF4-FFF2-40B4-BE49-F238E27FC236}">
                    <a16:creationId xmlns:a16="http://schemas.microsoft.com/office/drawing/2014/main" id="{9975DA15-2A4C-4657-8BC2-83EB5B9014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" y="2959"/>
                <a:ext cx="551" cy="438"/>
              </a:xfrm>
              <a:custGeom>
                <a:avLst/>
                <a:gdLst>
                  <a:gd name="T0" fmla="*/ 462 w 551"/>
                  <a:gd name="T1" fmla="*/ 438 h 438"/>
                  <a:gd name="T2" fmla="*/ 551 w 551"/>
                  <a:gd name="T3" fmla="*/ 202 h 438"/>
                  <a:gd name="T4" fmla="*/ 277 w 551"/>
                  <a:gd name="T5" fmla="*/ 0 h 438"/>
                  <a:gd name="T6" fmla="*/ 0 w 551"/>
                  <a:gd name="T7" fmla="*/ 202 h 438"/>
                  <a:gd name="T8" fmla="*/ 100 w 551"/>
                  <a:gd name="T9" fmla="*/ 438 h 438"/>
                  <a:gd name="T10" fmla="*/ 462 w 551"/>
                  <a:gd name="T11" fmla="*/ 438 h 4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1" h="438">
                    <a:moveTo>
                      <a:pt x="462" y="438"/>
                    </a:moveTo>
                    <a:lnTo>
                      <a:pt x="551" y="202"/>
                    </a:lnTo>
                    <a:lnTo>
                      <a:pt x="277" y="0"/>
                    </a:lnTo>
                    <a:lnTo>
                      <a:pt x="0" y="202"/>
                    </a:lnTo>
                    <a:lnTo>
                      <a:pt x="100" y="438"/>
                    </a:lnTo>
                    <a:lnTo>
                      <a:pt x="462" y="438"/>
                    </a:lnTo>
                    <a:close/>
                  </a:path>
                </a:pathLst>
              </a:custGeom>
              <a:solidFill>
                <a:srgbClr val="EF4C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 382">
                <a:extLst>
                  <a:ext uri="{FF2B5EF4-FFF2-40B4-BE49-F238E27FC236}">
                    <a16:creationId xmlns:a16="http://schemas.microsoft.com/office/drawing/2014/main" id="{EAAD1C80-E0B8-4EB1-ADA1-724C5232B6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3397"/>
                <a:ext cx="599" cy="774"/>
              </a:xfrm>
              <a:custGeom>
                <a:avLst/>
                <a:gdLst>
                  <a:gd name="T0" fmla="*/ 119 w 599"/>
                  <a:gd name="T1" fmla="*/ 0 h 774"/>
                  <a:gd name="T2" fmla="*/ 125 w 599"/>
                  <a:gd name="T3" fmla="*/ 13 h 774"/>
                  <a:gd name="T4" fmla="*/ 0 w 599"/>
                  <a:gd name="T5" fmla="*/ 774 h 774"/>
                  <a:gd name="T6" fmla="*/ 599 w 599"/>
                  <a:gd name="T7" fmla="*/ 774 h 774"/>
                  <a:gd name="T8" fmla="*/ 477 w 599"/>
                  <a:gd name="T9" fmla="*/ 13 h 774"/>
                  <a:gd name="T10" fmla="*/ 481 w 599"/>
                  <a:gd name="T11" fmla="*/ 0 h 774"/>
                  <a:gd name="T12" fmla="*/ 119 w 599"/>
                  <a:gd name="T13" fmla="*/ 0 h 7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99" h="774">
                    <a:moveTo>
                      <a:pt x="119" y="0"/>
                    </a:moveTo>
                    <a:lnTo>
                      <a:pt x="125" y="13"/>
                    </a:lnTo>
                    <a:lnTo>
                      <a:pt x="0" y="774"/>
                    </a:lnTo>
                    <a:lnTo>
                      <a:pt x="599" y="774"/>
                    </a:lnTo>
                    <a:lnTo>
                      <a:pt x="477" y="13"/>
                    </a:lnTo>
                    <a:lnTo>
                      <a:pt x="481" y="0"/>
                    </a:lnTo>
                    <a:lnTo>
                      <a:pt x="119" y="0"/>
                    </a:lnTo>
                    <a:close/>
                  </a:path>
                </a:pathLst>
              </a:custGeom>
              <a:solidFill>
                <a:srgbClr val="DD3E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 383">
                <a:extLst>
                  <a:ext uri="{FF2B5EF4-FFF2-40B4-BE49-F238E27FC236}">
                    <a16:creationId xmlns:a16="http://schemas.microsoft.com/office/drawing/2014/main" id="{66A5597B-92E3-41DD-8329-2F5446EE3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" y="2750"/>
                <a:ext cx="505" cy="1421"/>
              </a:xfrm>
              <a:custGeom>
                <a:avLst/>
                <a:gdLst>
                  <a:gd name="T0" fmla="*/ 380 w 505"/>
                  <a:gd name="T1" fmla="*/ 1421 h 1421"/>
                  <a:gd name="T2" fmla="*/ 505 w 505"/>
                  <a:gd name="T3" fmla="*/ 651 h 1421"/>
                  <a:gd name="T4" fmla="*/ 385 w 505"/>
                  <a:gd name="T5" fmla="*/ 365 h 1421"/>
                  <a:gd name="T6" fmla="*/ 0 w 505"/>
                  <a:gd name="T7" fmla="*/ 0 h 1421"/>
                  <a:gd name="T8" fmla="*/ 75 w 505"/>
                  <a:gd name="T9" fmla="*/ 548 h 1421"/>
                  <a:gd name="T10" fmla="*/ 320 w 505"/>
                  <a:gd name="T11" fmla="*/ 1421 h 1421"/>
                  <a:gd name="T12" fmla="*/ 380 w 505"/>
                  <a:gd name="T13" fmla="*/ 1421 h 14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05" h="1421">
                    <a:moveTo>
                      <a:pt x="380" y="1421"/>
                    </a:moveTo>
                    <a:lnTo>
                      <a:pt x="505" y="651"/>
                    </a:lnTo>
                    <a:lnTo>
                      <a:pt x="385" y="365"/>
                    </a:lnTo>
                    <a:lnTo>
                      <a:pt x="0" y="0"/>
                    </a:lnTo>
                    <a:lnTo>
                      <a:pt x="75" y="548"/>
                    </a:lnTo>
                    <a:lnTo>
                      <a:pt x="320" y="1421"/>
                    </a:lnTo>
                    <a:lnTo>
                      <a:pt x="380" y="1421"/>
                    </a:lnTo>
                    <a:close/>
                  </a:path>
                </a:pathLst>
              </a:custGeom>
              <a:solidFill>
                <a:srgbClr val="D2D2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384">
                <a:extLst>
                  <a:ext uri="{FF2B5EF4-FFF2-40B4-BE49-F238E27FC236}">
                    <a16:creationId xmlns:a16="http://schemas.microsoft.com/office/drawing/2014/main" id="{F672DE05-546A-4A0A-A38C-67C769F74A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4" y="2740"/>
                <a:ext cx="509" cy="1431"/>
              </a:xfrm>
              <a:custGeom>
                <a:avLst/>
                <a:gdLst>
                  <a:gd name="T0" fmla="*/ 187 w 509"/>
                  <a:gd name="T1" fmla="*/ 1431 h 1431"/>
                  <a:gd name="T2" fmla="*/ 434 w 509"/>
                  <a:gd name="T3" fmla="*/ 547 h 1431"/>
                  <a:gd name="T4" fmla="*/ 509 w 509"/>
                  <a:gd name="T5" fmla="*/ 0 h 1431"/>
                  <a:gd name="T6" fmla="*/ 108 w 509"/>
                  <a:gd name="T7" fmla="*/ 373 h 1431"/>
                  <a:gd name="T8" fmla="*/ 0 w 509"/>
                  <a:gd name="T9" fmla="*/ 661 h 1431"/>
                  <a:gd name="T10" fmla="*/ 124 w 509"/>
                  <a:gd name="T11" fmla="*/ 1431 h 1431"/>
                  <a:gd name="T12" fmla="*/ 187 w 509"/>
                  <a:gd name="T13" fmla="*/ 1431 h 14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09" h="1431">
                    <a:moveTo>
                      <a:pt x="187" y="1431"/>
                    </a:moveTo>
                    <a:lnTo>
                      <a:pt x="434" y="547"/>
                    </a:lnTo>
                    <a:lnTo>
                      <a:pt x="509" y="0"/>
                    </a:lnTo>
                    <a:lnTo>
                      <a:pt x="108" y="373"/>
                    </a:lnTo>
                    <a:lnTo>
                      <a:pt x="0" y="661"/>
                    </a:lnTo>
                    <a:lnTo>
                      <a:pt x="124" y="1431"/>
                    </a:lnTo>
                    <a:lnTo>
                      <a:pt x="187" y="1431"/>
                    </a:lnTo>
                    <a:close/>
                  </a:path>
                </a:pathLst>
              </a:custGeom>
              <a:solidFill>
                <a:srgbClr val="E4E4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 385">
                <a:extLst>
                  <a:ext uri="{FF2B5EF4-FFF2-40B4-BE49-F238E27FC236}">
                    <a16:creationId xmlns:a16="http://schemas.microsoft.com/office/drawing/2014/main" id="{68F48E12-651C-4EC4-93B3-B020E17360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" y="2491"/>
                <a:ext cx="1387" cy="846"/>
              </a:xfrm>
              <a:custGeom>
                <a:avLst/>
                <a:gdLst>
                  <a:gd name="T0" fmla="*/ 13434029 w 667"/>
                  <a:gd name="T1" fmla="*/ 10191080 h 408"/>
                  <a:gd name="T2" fmla="*/ 15400668 w 667"/>
                  <a:gd name="T3" fmla="*/ 9916026 h 408"/>
                  <a:gd name="T4" fmla="*/ 18854350 w 667"/>
                  <a:gd name="T5" fmla="*/ 3119310 h 408"/>
                  <a:gd name="T6" fmla="*/ 14419971 w 667"/>
                  <a:gd name="T7" fmla="*/ 304071 h 408"/>
                  <a:gd name="T8" fmla="*/ 13376721 w 667"/>
                  <a:gd name="T9" fmla="*/ 2122850 h 408"/>
                  <a:gd name="T10" fmla="*/ 9471763 w 667"/>
                  <a:gd name="T11" fmla="*/ 6001723 h 408"/>
                  <a:gd name="T12" fmla="*/ 5655533 w 667"/>
                  <a:gd name="T13" fmla="*/ 2452303 h 408"/>
                  <a:gd name="T14" fmla="*/ 4922817 w 667"/>
                  <a:gd name="T15" fmla="*/ 0 h 408"/>
                  <a:gd name="T16" fmla="*/ 0 w 667"/>
                  <a:gd name="T17" fmla="*/ 3119310 h 408"/>
                  <a:gd name="T18" fmla="*/ 3360948 w 667"/>
                  <a:gd name="T19" fmla="*/ 9745758 h 408"/>
                  <a:gd name="T20" fmla="*/ 5425798 w 667"/>
                  <a:gd name="T21" fmla="*/ 10191080 h 408"/>
                  <a:gd name="T22" fmla="*/ 9447924 w 667"/>
                  <a:gd name="T23" fmla="*/ 7360872 h 408"/>
                  <a:gd name="T24" fmla="*/ 13225332 w 667"/>
                  <a:gd name="T25" fmla="*/ 10044042 h 408"/>
                  <a:gd name="T26" fmla="*/ 13434029 w 667"/>
                  <a:gd name="T27" fmla="*/ 10191080 h 40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67" h="408">
                    <a:moveTo>
                      <a:pt x="475" y="375"/>
                    </a:moveTo>
                    <a:cubicBezTo>
                      <a:pt x="514" y="403"/>
                      <a:pt x="537" y="378"/>
                      <a:pt x="545" y="365"/>
                    </a:cubicBezTo>
                    <a:cubicBezTo>
                      <a:pt x="667" y="115"/>
                      <a:pt x="667" y="115"/>
                      <a:pt x="667" y="115"/>
                    </a:cubicBezTo>
                    <a:cubicBezTo>
                      <a:pt x="510" y="11"/>
                      <a:pt x="510" y="11"/>
                      <a:pt x="510" y="11"/>
                    </a:cubicBezTo>
                    <a:cubicBezTo>
                      <a:pt x="473" y="78"/>
                      <a:pt x="473" y="78"/>
                      <a:pt x="473" y="78"/>
                    </a:cubicBezTo>
                    <a:cubicBezTo>
                      <a:pt x="335" y="221"/>
                      <a:pt x="335" y="221"/>
                      <a:pt x="335" y="221"/>
                    </a:cubicBezTo>
                    <a:cubicBezTo>
                      <a:pt x="200" y="90"/>
                      <a:pt x="200" y="90"/>
                      <a:pt x="200" y="90"/>
                    </a:cubicBezTo>
                    <a:cubicBezTo>
                      <a:pt x="174" y="0"/>
                      <a:pt x="174" y="0"/>
                      <a:pt x="174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119" y="359"/>
                      <a:pt x="119" y="359"/>
                      <a:pt x="119" y="359"/>
                    </a:cubicBezTo>
                    <a:cubicBezTo>
                      <a:pt x="122" y="365"/>
                      <a:pt x="146" y="408"/>
                      <a:pt x="192" y="375"/>
                    </a:cubicBezTo>
                    <a:cubicBezTo>
                      <a:pt x="334" y="271"/>
                      <a:pt x="334" y="271"/>
                      <a:pt x="334" y="271"/>
                    </a:cubicBezTo>
                    <a:cubicBezTo>
                      <a:pt x="468" y="370"/>
                      <a:pt x="468" y="370"/>
                      <a:pt x="468" y="370"/>
                    </a:cubicBezTo>
                    <a:cubicBezTo>
                      <a:pt x="470" y="371"/>
                      <a:pt x="473" y="373"/>
                      <a:pt x="475" y="375"/>
                    </a:cubicBezTo>
                    <a:close/>
                  </a:path>
                </a:pathLst>
              </a:custGeom>
              <a:solidFill>
                <a:srgbClr val="F5F5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 386">
                <a:extLst>
                  <a:ext uri="{FF2B5EF4-FFF2-40B4-BE49-F238E27FC236}">
                    <a16:creationId xmlns:a16="http://schemas.microsoft.com/office/drawing/2014/main" id="{2C1E951F-ACA1-4E33-9C68-84A692A186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" y="-78"/>
                <a:ext cx="1975" cy="1392"/>
              </a:xfrm>
              <a:custGeom>
                <a:avLst/>
                <a:gdLst>
                  <a:gd name="T0" fmla="*/ 13917391 w 950"/>
                  <a:gd name="T1" fmla="*/ 0 h 671"/>
                  <a:gd name="T2" fmla="*/ 12873401 w 950"/>
                  <a:gd name="T3" fmla="*/ 0 h 671"/>
                  <a:gd name="T4" fmla="*/ 0 w 950"/>
                  <a:gd name="T5" fmla="*/ 12464130 h 671"/>
                  <a:gd name="T6" fmla="*/ 0 w 950"/>
                  <a:gd name="T7" fmla="*/ 14142786 h 671"/>
                  <a:gd name="T8" fmla="*/ 0 w 950"/>
                  <a:gd name="T9" fmla="*/ 15698430 h 671"/>
                  <a:gd name="T10" fmla="*/ 0 w 950"/>
                  <a:gd name="T11" fmla="*/ 18346967 h 671"/>
                  <a:gd name="T12" fmla="*/ 3291886 w 950"/>
                  <a:gd name="T13" fmla="*/ 16673401 h 671"/>
                  <a:gd name="T14" fmla="*/ 3291886 w 950"/>
                  <a:gd name="T15" fmla="*/ 16673401 h 671"/>
                  <a:gd name="T16" fmla="*/ 3605945 w 950"/>
                  <a:gd name="T17" fmla="*/ 16237657 h 671"/>
                  <a:gd name="T18" fmla="*/ 17441308 w 950"/>
                  <a:gd name="T19" fmla="*/ 10938913 h 671"/>
                  <a:gd name="T20" fmla="*/ 23209899 w 950"/>
                  <a:gd name="T21" fmla="*/ 16154666 h 671"/>
                  <a:gd name="T22" fmla="*/ 23499249 w 950"/>
                  <a:gd name="T23" fmla="*/ 16644968 h 671"/>
                  <a:gd name="T24" fmla="*/ 23470892 w 950"/>
                  <a:gd name="T25" fmla="*/ 16673401 h 671"/>
                  <a:gd name="T26" fmla="*/ 26763123 w 950"/>
                  <a:gd name="T27" fmla="*/ 18346967 h 671"/>
                  <a:gd name="T28" fmla="*/ 26763123 w 950"/>
                  <a:gd name="T29" fmla="*/ 15698430 h 671"/>
                  <a:gd name="T30" fmla="*/ 26763123 w 950"/>
                  <a:gd name="T31" fmla="*/ 14142786 h 671"/>
                  <a:gd name="T32" fmla="*/ 26763123 w 950"/>
                  <a:gd name="T33" fmla="*/ 12464130 h 671"/>
                  <a:gd name="T34" fmla="*/ 13917391 w 950"/>
                  <a:gd name="T35" fmla="*/ 0 h 671"/>
                  <a:gd name="T36" fmla="*/ 23607980 w 950"/>
                  <a:gd name="T37" fmla="*/ 15775353 h 671"/>
                  <a:gd name="T38" fmla="*/ 23712066 w 950"/>
                  <a:gd name="T39" fmla="*/ 15698430 h 671"/>
                  <a:gd name="T40" fmla="*/ 23752525 w 950"/>
                  <a:gd name="T41" fmla="*/ 15698430 h 671"/>
                  <a:gd name="T42" fmla="*/ 23549459 w 950"/>
                  <a:gd name="T43" fmla="*/ 15827084 h 671"/>
                  <a:gd name="T44" fmla="*/ 23607980 w 950"/>
                  <a:gd name="T45" fmla="*/ 15775353 h 671"/>
                  <a:gd name="T46" fmla="*/ 23549459 w 950"/>
                  <a:gd name="T47" fmla="*/ 15798727 h 671"/>
                  <a:gd name="T48" fmla="*/ 23549459 w 950"/>
                  <a:gd name="T49" fmla="*/ 15775353 h 671"/>
                  <a:gd name="T50" fmla="*/ 23607980 w 950"/>
                  <a:gd name="T51" fmla="*/ 15698430 h 671"/>
                  <a:gd name="T52" fmla="*/ 23607980 w 950"/>
                  <a:gd name="T53" fmla="*/ 15698430 h 671"/>
                  <a:gd name="T54" fmla="*/ 23549459 w 950"/>
                  <a:gd name="T55" fmla="*/ 15798727 h 671"/>
                  <a:gd name="T56" fmla="*/ 23185924 w 950"/>
                  <a:gd name="T57" fmla="*/ 16081284 h 671"/>
                  <a:gd name="T58" fmla="*/ 23185924 w 950"/>
                  <a:gd name="T59" fmla="*/ 16081284 h 671"/>
                  <a:gd name="T60" fmla="*/ 23523215 w 950"/>
                  <a:gd name="T61" fmla="*/ 15827084 h 671"/>
                  <a:gd name="T62" fmla="*/ 23445077 w 950"/>
                  <a:gd name="T63" fmla="*/ 15909799 h 671"/>
                  <a:gd name="T64" fmla="*/ 23209899 w 950"/>
                  <a:gd name="T65" fmla="*/ 16081284 h 671"/>
                  <a:gd name="T66" fmla="*/ 23185924 w 950"/>
                  <a:gd name="T67" fmla="*/ 16081284 h 671"/>
                  <a:gd name="T68" fmla="*/ 23470892 w 950"/>
                  <a:gd name="T69" fmla="*/ 15998586 h 671"/>
                  <a:gd name="T70" fmla="*/ 23348541 w 950"/>
                  <a:gd name="T71" fmla="*/ 16212373 h 671"/>
                  <a:gd name="T72" fmla="*/ 23348541 w 950"/>
                  <a:gd name="T73" fmla="*/ 16188707 h 671"/>
                  <a:gd name="T74" fmla="*/ 23348541 w 950"/>
                  <a:gd name="T75" fmla="*/ 16188707 h 671"/>
                  <a:gd name="T76" fmla="*/ 23320185 w 950"/>
                  <a:gd name="T77" fmla="*/ 16188707 h 671"/>
                  <a:gd name="T78" fmla="*/ 23499249 w 950"/>
                  <a:gd name="T79" fmla="*/ 15881979 h 671"/>
                  <a:gd name="T80" fmla="*/ 23499249 w 950"/>
                  <a:gd name="T81" fmla="*/ 15881979 h 671"/>
                  <a:gd name="T82" fmla="*/ 23470892 w 950"/>
                  <a:gd name="T83" fmla="*/ 15998586 h 67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950" h="671">
                    <a:moveTo>
                      <a:pt x="494" y="0"/>
                    </a:moveTo>
                    <a:cubicBezTo>
                      <a:pt x="457" y="0"/>
                      <a:pt x="457" y="0"/>
                      <a:pt x="457" y="0"/>
                    </a:cubicBezTo>
                    <a:cubicBezTo>
                      <a:pt x="205" y="0"/>
                      <a:pt x="0" y="205"/>
                      <a:pt x="0" y="456"/>
                    </a:cubicBezTo>
                    <a:cubicBezTo>
                      <a:pt x="0" y="517"/>
                      <a:pt x="0" y="517"/>
                      <a:pt x="0" y="517"/>
                    </a:cubicBezTo>
                    <a:cubicBezTo>
                      <a:pt x="0" y="574"/>
                      <a:pt x="0" y="574"/>
                      <a:pt x="0" y="574"/>
                    </a:cubicBezTo>
                    <a:cubicBezTo>
                      <a:pt x="0" y="671"/>
                      <a:pt x="0" y="671"/>
                      <a:pt x="0" y="671"/>
                    </a:cubicBezTo>
                    <a:cubicBezTo>
                      <a:pt x="0" y="671"/>
                      <a:pt x="104" y="660"/>
                      <a:pt x="117" y="610"/>
                    </a:cubicBezTo>
                    <a:cubicBezTo>
                      <a:pt x="117" y="610"/>
                      <a:pt x="117" y="610"/>
                      <a:pt x="117" y="610"/>
                    </a:cubicBezTo>
                    <a:cubicBezTo>
                      <a:pt x="121" y="605"/>
                      <a:pt x="125" y="600"/>
                      <a:pt x="128" y="594"/>
                    </a:cubicBezTo>
                    <a:cubicBezTo>
                      <a:pt x="187" y="592"/>
                      <a:pt x="462" y="590"/>
                      <a:pt x="619" y="400"/>
                    </a:cubicBezTo>
                    <a:cubicBezTo>
                      <a:pt x="638" y="455"/>
                      <a:pt x="701" y="559"/>
                      <a:pt x="824" y="591"/>
                    </a:cubicBezTo>
                    <a:cubicBezTo>
                      <a:pt x="826" y="598"/>
                      <a:pt x="830" y="604"/>
                      <a:pt x="834" y="609"/>
                    </a:cubicBezTo>
                    <a:cubicBezTo>
                      <a:pt x="833" y="610"/>
                      <a:pt x="833" y="610"/>
                      <a:pt x="833" y="610"/>
                    </a:cubicBezTo>
                    <a:cubicBezTo>
                      <a:pt x="846" y="660"/>
                      <a:pt x="950" y="671"/>
                      <a:pt x="950" y="671"/>
                    </a:cubicBezTo>
                    <a:cubicBezTo>
                      <a:pt x="950" y="574"/>
                      <a:pt x="950" y="574"/>
                      <a:pt x="950" y="574"/>
                    </a:cubicBezTo>
                    <a:cubicBezTo>
                      <a:pt x="950" y="517"/>
                      <a:pt x="950" y="517"/>
                      <a:pt x="950" y="517"/>
                    </a:cubicBezTo>
                    <a:cubicBezTo>
                      <a:pt x="950" y="456"/>
                      <a:pt x="950" y="456"/>
                      <a:pt x="950" y="456"/>
                    </a:cubicBezTo>
                    <a:cubicBezTo>
                      <a:pt x="950" y="205"/>
                      <a:pt x="745" y="0"/>
                      <a:pt x="494" y="0"/>
                    </a:cubicBezTo>
                    <a:close/>
                    <a:moveTo>
                      <a:pt x="838" y="577"/>
                    </a:moveTo>
                    <a:cubicBezTo>
                      <a:pt x="842" y="574"/>
                      <a:pt x="842" y="574"/>
                      <a:pt x="842" y="574"/>
                    </a:cubicBezTo>
                    <a:cubicBezTo>
                      <a:pt x="843" y="574"/>
                      <a:pt x="843" y="574"/>
                      <a:pt x="843" y="574"/>
                    </a:cubicBezTo>
                    <a:cubicBezTo>
                      <a:pt x="836" y="579"/>
                      <a:pt x="836" y="579"/>
                      <a:pt x="836" y="579"/>
                    </a:cubicBezTo>
                    <a:lnTo>
                      <a:pt x="838" y="577"/>
                    </a:lnTo>
                    <a:close/>
                    <a:moveTo>
                      <a:pt x="836" y="578"/>
                    </a:moveTo>
                    <a:cubicBezTo>
                      <a:pt x="836" y="577"/>
                      <a:pt x="836" y="577"/>
                      <a:pt x="836" y="577"/>
                    </a:cubicBezTo>
                    <a:cubicBezTo>
                      <a:pt x="838" y="574"/>
                      <a:pt x="838" y="574"/>
                      <a:pt x="838" y="574"/>
                    </a:cubicBezTo>
                    <a:cubicBezTo>
                      <a:pt x="838" y="574"/>
                      <a:pt x="838" y="574"/>
                      <a:pt x="838" y="574"/>
                    </a:cubicBezTo>
                    <a:cubicBezTo>
                      <a:pt x="836" y="578"/>
                      <a:pt x="836" y="578"/>
                      <a:pt x="836" y="578"/>
                    </a:cubicBezTo>
                    <a:close/>
                    <a:moveTo>
                      <a:pt x="823" y="588"/>
                    </a:moveTo>
                    <a:cubicBezTo>
                      <a:pt x="823" y="588"/>
                      <a:pt x="823" y="588"/>
                      <a:pt x="823" y="588"/>
                    </a:cubicBezTo>
                    <a:cubicBezTo>
                      <a:pt x="835" y="579"/>
                      <a:pt x="835" y="579"/>
                      <a:pt x="835" y="579"/>
                    </a:cubicBezTo>
                    <a:cubicBezTo>
                      <a:pt x="832" y="582"/>
                      <a:pt x="832" y="582"/>
                      <a:pt x="832" y="582"/>
                    </a:cubicBezTo>
                    <a:cubicBezTo>
                      <a:pt x="824" y="588"/>
                      <a:pt x="824" y="588"/>
                      <a:pt x="824" y="588"/>
                    </a:cubicBezTo>
                    <a:lnTo>
                      <a:pt x="823" y="588"/>
                    </a:lnTo>
                    <a:close/>
                    <a:moveTo>
                      <a:pt x="833" y="585"/>
                    </a:moveTo>
                    <a:cubicBezTo>
                      <a:pt x="829" y="593"/>
                      <a:pt x="829" y="593"/>
                      <a:pt x="829" y="593"/>
                    </a:cubicBezTo>
                    <a:cubicBezTo>
                      <a:pt x="829" y="592"/>
                      <a:pt x="829" y="592"/>
                      <a:pt x="829" y="592"/>
                    </a:cubicBezTo>
                    <a:cubicBezTo>
                      <a:pt x="829" y="592"/>
                      <a:pt x="829" y="592"/>
                      <a:pt x="829" y="592"/>
                    </a:cubicBezTo>
                    <a:cubicBezTo>
                      <a:pt x="829" y="592"/>
                      <a:pt x="828" y="592"/>
                      <a:pt x="828" y="592"/>
                    </a:cubicBezTo>
                    <a:cubicBezTo>
                      <a:pt x="834" y="581"/>
                      <a:pt x="834" y="581"/>
                      <a:pt x="834" y="581"/>
                    </a:cubicBezTo>
                    <a:cubicBezTo>
                      <a:pt x="834" y="581"/>
                      <a:pt x="834" y="581"/>
                      <a:pt x="834" y="581"/>
                    </a:cubicBezTo>
                    <a:lnTo>
                      <a:pt x="833" y="585"/>
                    </a:lnTo>
                    <a:close/>
                  </a:path>
                </a:pathLst>
              </a:custGeom>
              <a:solidFill>
                <a:srgbClr val="694B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 387">
                <a:extLst>
                  <a:ext uri="{FF2B5EF4-FFF2-40B4-BE49-F238E27FC236}">
                    <a16:creationId xmlns:a16="http://schemas.microsoft.com/office/drawing/2014/main" id="{73B816E0-9209-4DA7-9071-F4F4869EC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" y="-78"/>
                <a:ext cx="1071" cy="1392"/>
              </a:xfrm>
              <a:custGeom>
                <a:avLst/>
                <a:gdLst>
                  <a:gd name="T0" fmla="*/ 2284399 w 515"/>
                  <a:gd name="T1" fmla="*/ 15698430 h 671"/>
                  <a:gd name="T2" fmla="*/ 2284399 w 515"/>
                  <a:gd name="T3" fmla="*/ 14142786 h 671"/>
                  <a:gd name="T4" fmla="*/ 2284399 w 515"/>
                  <a:gd name="T5" fmla="*/ 12464130 h 671"/>
                  <a:gd name="T6" fmla="*/ 14571467 w 515"/>
                  <a:gd name="T7" fmla="*/ 24927 h 671"/>
                  <a:gd name="T8" fmla="*/ 13976126 w 515"/>
                  <a:gd name="T9" fmla="*/ 0 h 671"/>
                  <a:gd name="T10" fmla="*/ 12927962 w 515"/>
                  <a:gd name="T11" fmla="*/ 0 h 671"/>
                  <a:gd name="T12" fmla="*/ 0 w 515"/>
                  <a:gd name="T13" fmla="*/ 12464130 h 671"/>
                  <a:gd name="T14" fmla="*/ 0 w 515"/>
                  <a:gd name="T15" fmla="*/ 14142786 h 671"/>
                  <a:gd name="T16" fmla="*/ 0 w 515"/>
                  <a:gd name="T17" fmla="*/ 15698430 h 671"/>
                  <a:gd name="T18" fmla="*/ 0 w 515"/>
                  <a:gd name="T19" fmla="*/ 18346967 h 671"/>
                  <a:gd name="T20" fmla="*/ 2284399 w 515"/>
                  <a:gd name="T21" fmla="*/ 17713843 h 671"/>
                  <a:gd name="T22" fmla="*/ 2284399 w 515"/>
                  <a:gd name="T23" fmla="*/ 15698430 h 6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15" h="671">
                    <a:moveTo>
                      <a:pt x="81" y="574"/>
                    </a:moveTo>
                    <a:cubicBezTo>
                      <a:pt x="81" y="517"/>
                      <a:pt x="81" y="517"/>
                      <a:pt x="81" y="517"/>
                    </a:cubicBezTo>
                    <a:cubicBezTo>
                      <a:pt x="81" y="456"/>
                      <a:pt x="81" y="456"/>
                      <a:pt x="81" y="456"/>
                    </a:cubicBezTo>
                    <a:cubicBezTo>
                      <a:pt x="81" y="212"/>
                      <a:pt x="274" y="12"/>
                      <a:pt x="515" y="1"/>
                    </a:cubicBezTo>
                    <a:cubicBezTo>
                      <a:pt x="508" y="0"/>
                      <a:pt x="501" y="0"/>
                      <a:pt x="494" y="0"/>
                    </a:cubicBezTo>
                    <a:cubicBezTo>
                      <a:pt x="457" y="0"/>
                      <a:pt x="457" y="0"/>
                      <a:pt x="457" y="0"/>
                    </a:cubicBezTo>
                    <a:cubicBezTo>
                      <a:pt x="205" y="0"/>
                      <a:pt x="0" y="205"/>
                      <a:pt x="0" y="456"/>
                    </a:cubicBezTo>
                    <a:cubicBezTo>
                      <a:pt x="0" y="517"/>
                      <a:pt x="0" y="517"/>
                      <a:pt x="0" y="517"/>
                    </a:cubicBezTo>
                    <a:cubicBezTo>
                      <a:pt x="0" y="574"/>
                      <a:pt x="0" y="574"/>
                      <a:pt x="0" y="574"/>
                    </a:cubicBezTo>
                    <a:cubicBezTo>
                      <a:pt x="0" y="671"/>
                      <a:pt x="0" y="671"/>
                      <a:pt x="0" y="671"/>
                    </a:cubicBezTo>
                    <a:cubicBezTo>
                      <a:pt x="0" y="671"/>
                      <a:pt x="46" y="666"/>
                      <a:pt x="81" y="648"/>
                    </a:cubicBezTo>
                    <a:lnTo>
                      <a:pt x="81" y="574"/>
                    </a:lnTo>
                    <a:close/>
                  </a:path>
                </a:pathLst>
              </a:custGeom>
              <a:solidFill>
                <a:srgbClr val="563B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 388">
                <a:extLst>
                  <a:ext uri="{FF2B5EF4-FFF2-40B4-BE49-F238E27FC236}">
                    <a16:creationId xmlns:a16="http://schemas.microsoft.com/office/drawing/2014/main" id="{AAC2E24B-09B5-4B57-B04E-8067165E0A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3" y="1165"/>
                <a:ext cx="364" cy="585"/>
              </a:xfrm>
              <a:custGeom>
                <a:avLst/>
                <a:gdLst>
                  <a:gd name="T0" fmla="*/ 2099265 w 175"/>
                  <a:gd name="T1" fmla="*/ 134473 h 282"/>
                  <a:gd name="T2" fmla="*/ 656596 w 175"/>
                  <a:gd name="T3" fmla="*/ 379260 h 282"/>
                  <a:gd name="T4" fmla="*/ 0 w 175"/>
                  <a:gd name="T5" fmla="*/ 1632115 h 282"/>
                  <a:gd name="T6" fmla="*/ 0 w 175"/>
                  <a:gd name="T7" fmla="*/ 6129530 h 282"/>
                  <a:gd name="T8" fmla="*/ 656596 w 175"/>
                  <a:gd name="T9" fmla="*/ 7382389 h 282"/>
                  <a:gd name="T10" fmla="*/ 1626643 w 175"/>
                  <a:gd name="T11" fmla="*/ 7710244 h 282"/>
                  <a:gd name="T12" fmla="*/ 2099265 w 175"/>
                  <a:gd name="T13" fmla="*/ 7627601 h 282"/>
                  <a:gd name="T14" fmla="*/ 3004612 w 175"/>
                  <a:gd name="T15" fmla="*/ 7222848 h 282"/>
                  <a:gd name="T16" fmla="*/ 3462222 w 175"/>
                  <a:gd name="T17" fmla="*/ 6839490 h 282"/>
                  <a:gd name="T18" fmla="*/ 3941126 w 175"/>
                  <a:gd name="T19" fmla="*/ 6485177 h 282"/>
                  <a:gd name="T20" fmla="*/ 4965534 w 175"/>
                  <a:gd name="T21" fmla="*/ 3888895 h 282"/>
                  <a:gd name="T22" fmla="*/ 2099265 w 175"/>
                  <a:gd name="T23" fmla="*/ 134473 h 28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75" h="282">
                    <a:moveTo>
                      <a:pt x="74" y="5"/>
                    </a:moveTo>
                    <a:cubicBezTo>
                      <a:pt x="57" y="0"/>
                      <a:pt x="38" y="3"/>
                      <a:pt x="23" y="14"/>
                    </a:cubicBezTo>
                    <a:cubicBezTo>
                      <a:pt x="8" y="25"/>
                      <a:pt x="0" y="42"/>
                      <a:pt x="0" y="60"/>
                    </a:cubicBezTo>
                    <a:cubicBezTo>
                      <a:pt x="0" y="224"/>
                      <a:pt x="0" y="224"/>
                      <a:pt x="0" y="224"/>
                    </a:cubicBezTo>
                    <a:cubicBezTo>
                      <a:pt x="0" y="242"/>
                      <a:pt x="8" y="260"/>
                      <a:pt x="23" y="270"/>
                    </a:cubicBezTo>
                    <a:cubicBezTo>
                      <a:pt x="33" y="278"/>
                      <a:pt x="45" y="282"/>
                      <a:pt x="57" y="282"/>
                    </a:cubicBezTo>
                    <a:cubicBezTo>
                      <a:pt x="63" y="282"/>
                      <a:pt x="69" y="281"/>
                      <a:pt x="74" y="279"/>
                    </a:cubicBezTo>
                    <a:cubicBezTo>
                      <a:pt x="85" y="275"/>
                      <a:pt x="96" y="271"/>
                      <a:pt x="106" y="264"/>
                    </a:cubicBezTo>
                    <a:cubicBezTo>
                      <a:pt x="113" y="260"/>
                      <a:pt x="118" y="256"/>
                      <a:pt x="122" y="250"/>
                    </a:cubicBezTo>
                    <a:cubicBezTo>
                      <a:pt x="129" y="247"/>
                      <a:pt x="134" y="242"/>
                      <a:pt x="139" y="237"/>
                    </a:cubicBezTo>
                    <a:cubicBezTo>
                      <a:pt x="162" y="211"/>
                      <a:pt x="175" y="177"/>
                      <a:pt x="175" y="142"/>
                    </a:cubicBezTo>
                    <a:cubicBezTo>
                      <a:pt x="175" y="79"/>
                      <a:pt x="134" y="24"/>
                      <a:pt x="74" y="5"/>
                    </a:cubicBezTo>
                    <a:close/>
                  </a:path>
                </a:pathLst>
              </a:custGeom>
              <a:solidFill>
                <a:srgbClr val="FBCB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 389">
                <a:extLst>
                  <a:ext uri="{FF2B5EF4-FFF2-40B4-BE49-F238E27FC236}">
                    <a16:creationId xmlns:a16="http://schemas.microsoft.com/office/drawing/2014/main" id="{ED7E6658-8305-4C5B-94FA-69CF2F9E87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5" y="1165"/>
                <a:ext cx="364" cy="585"/>
              </a:xfrm>
              <a:custGeom>
                <a:avLst/>
                <a:gdLst>
                  <a:gd name="T0" fmla="*/ 4309047 w 175"/>
                  <a:gd name="T1" fmla="*/ 379260 h 282"/>
                  <a:gd name="T2" fmla="*/ 2866119 w 175"/>
                  <a:gd name="T3" fmla="*/ 134473 h 282"/>
                  <a:gd name="T4" fmla="*/ 0 w 175"/>
                  <a:gd name="T5" fmla="*/ 3888895 h 282"/>
                  <a:gd name="T6" fmla="*/ 2866119 w 175"/>
                  <a:gd name="T7" fmla="*/ 7627601 h 282"/>
                  <a:gd name="T8" fmla="*/ 3345536 w 175"/>
                  <a:gd name="T9" fmla="*/ 7710244 h 282"/>
                  <a:gd name="T10" fmla="*/ 4309047 w 175"/>
                  <a:gd name="T11" fmla="*/ 7382389 h 282"/>
                  <a:gd name="T12" fmla="*/ 4965534 w 175"/>
                  <a:gd name="T13" fmla="*/ 6129530 h 282"/>
                  <a:gd name="T14" fmla="*/ 4965534 w 175"/>
                  <a:gd name="T15" fmla="*/ 1632115 h 282"/>
                  <a:gd name="T16" fmla="*/ 4309047 w 175"/>
                  <a:gd name="T17" fmla="*/ 379260 h 28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5" h="282">
                    <a:moveTo>
                      <a:pt x="152" y="14"/>
                    </a:moveTo>
                    <a:cubicBezTo>
                      <a:pt x="137" y="3"/>
                      <a:pt x="118" y="0"/>
                      <a:pt x="101" y="5"/>
                    </a:cubicBezTo>
                    <a:cubicBezTo>
                      <a:pt x="41" y="24"/>
                      <a:pt x="0" y="79"/>
                      <a:pt x="0" y="142"/>
                    </a:cubicBezTo>
                    <a:cubicBezTo>
                      <a:pt x="0" y="205"/>
                      <a:pt x="41" y="260"/>
                      <a:pt x="101" y="279"/>
                    </a:cubicBezTo>
                    <a:cubicBezTo>
                      <a:pt x="106" y="281"/>
                      <a:pt x="112" y="282"/>
                      <a:pt x="118" y="282"/>
                    </a:cubicBezTo>
                    <a:cubicBezTo>
                      <a:pt x="130" y="282"/>
                      <a:pt x="142" y="278"/>
                      <a:pt x="152" y="270"/>
                    </a:cubicBezTo>
                    <a:cubicBezTo>
                      <a:pt x="167" y="260"/>
                      <a:pt x="175" y="242"/>
                      <a:pt x="175" y="224"/>
                    </a:cubicBezTo>
                    <a:cubicBezTo>
                      <a:pt x="175" y="60"/>
                      <a:pt x="175" y="60"/>
                      <a:pt x="175" y="60"/>
                    </a:cubicBezTo>
                    <a:cubicBezTo>
                      <a:pt x="175" y="42"/>
                      <a:pt x="167" y="25"/>
                      <a:pt x="152" y="14"/>
                    </a:cubicBezTo>
                    <a:close/>
                  </a:path>
                </a:pathLst>
              </a:custGeom>
              <a:solidFill>
                <a:srgbClr val="EDBA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 390">
                <a:extLst>
                  <a:ext uri="{FF2B5EF4-FFF2-40B4-BE49-F238E27FC236}">
                    <a16:creationId xmlns:a16="http://schemas.microsoft.com/office/drawing/2014/main" id="{CE901AE7-18E8-4A5F-934D-4228B7E03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" y="2184"/>
                <a:ext cx="728" cy="829"/>
              </a:xfrm>
              <a:custGeom>
                <a:avLst/>
                <a:gdLst>
                  <a:gd name="T0" fmla="*/ 9423203 w 350"/>
                  <a:gd name="T1" fmla="*/ 508426 h 400"/>
                  <a:gd name="T2" fmla="*/ 8223240 w 350"/>
                  <a:gd name="T3" fmla="*/ 76253 h 400"/>
                  <a:gd name="T4" fmla="*/ 8171320 w 350"/>
                  <a:gd name="T5" fmla="*/ 76253 h 400"/>
                  <a:gd name="T6" fmla="*/ 7856301 w 350"/>
                  <a:gd name="T7" fmla="*/ 106599 h 400"/>
                  <a:gd name="T8" fmla="*/ 5961528 w 350"/>
                  <a:gd name="T9" fmla="*/ 327525 h 400"/>
                  <a:gd name="T10" fmla="*/ 3966396 w 350"/>
                  <a:gd name="T11" fmla="*/ 327525 h 400"/>
                  <a:gd name="T12" fmla="*/ 2020770 w 350"/>
                  <a:gd name="T13" fmla="*/ 106599 h 400"/>
                  <a:gd name="T14" fmla="*/ 630284 w 350"/>
                  <a:gd name="T15" fmla="*/ 403354 h 400"/>
                  <a:gd name="T16" fmla="*/ 0 w 350"/>
                  <a:gd name="T17" fmla="*/ 1615394 h 400"/>
                  <a:gd name="T18" fmla="*/ 0 w 350"/>
                  <a:gd name="T19" fmla="*/ 6116837 h 400"/>
                  <a:gd name="T20" fmla="*/ 0 w 350"/>
                  <a:gd name="T21" fmla="*/ 6116837 h 400"/>
                  <a:gd name="T22" fmla="*/ 504839 w 350"/>
                  <a:gd name="T23" fmla="*/ 7342204 h 400"/>
                  <a:gd name="T24" fmla="*/ 3777068 w 350"/>
                  <a:gd name="T25" fmla="*/ 10362689 h 400"/>
                  <a:gd name="T26" fmla="*/ 4912363 w 350"/>
                  <a:gd name="T27" fmla="*/ 10789472 h 400"/>
                  <a:gd name="T28" fmla="*/ 4937119 w 350"/>
                  <a:gd name="T29" fmla="*/ 10789472 h 400"/>
                  <a:gd name="T30" fmla="*/ 6097824 w 350"/>
                  <a:gd name="T31" fmla="*/ 10334992 h 400"/>
                  <a:gd name="T32" fmla="*/ 9484519 w 350"/>
                  <a:gd name="T33" fmla="*/ 6989975 h 400"/>
                  <a:gd name="T34" fmla="*/ 9928283 w 350"/>
                  <a:gd name="T35" fmla="*/ 5935375 h 400"/>
                  <a:gd name="T36" fmla="*/ 9928283 w 350"/>
                  <a:gd name="T37" fmla="*/ 1615394 h 400"/>
                  <a:gd name="T38" fmla="*/ 9423203 w 350"/>
                  <a:gd name="T39" fmla="*/ 508426 h 40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50" h="400">
                    <a:moveTo>
                      <a:pt x="332" y="19"/>
                    </a:moveTo>
                    <a:cubicBezTo>
                      <a:pt x="321" y="8"/>
                      <a:pt x="306" y="2"/>
                      <a:pt x="290" y="3"/>
                    </a:cubicBezTo>
                    <a:cubicBezTo>
                      <a:pt x="288" y="3"/>
                      <a:pt x="288" y="3"/>
                      <a:pt x="288" y="3"/>
                    </a:cubicBezTo>
                    <a:cubicBezTo>
                      <a:pt x="284" y="3"/>
                      <a:pt x="281" y="3"/>
                      <a:pt x="277" y="4"/>
                    </a:cubicBezTo>
                    <a:cubicBezTo>
                      <a:pt x="255" y="9"/>
                      <a:pt x="233" y="12"/>
                      <a:pt x="210" y="12"/>
                    </a:cubicBezTo>
                    <a:cubicBezTo>
                      <a:pt x="140" y="12"/>
                      <a:pt x="140" y="12"/>
                      <a:pt x="140" y="12"/>
                    </a:cubicBezTo>
                    <a:cubicBezTo>
                      <a:pt x="117" y="12"/>
                      <a:pt x="94" y="9"/>
                      <a:pt x="71" y="4"/>
                    </a:cubicBezTo>
                    <a:cubicBezTo>
                      <a:pt x="54" y="0"/>
                      <a:pt x="36" y="4"/>
                      <a:pt x="22" y="15"/>
                    </a:cubicBezTo>
                    <a:cubicBezTo>
                      <a:pt x="8" y="26"/>
                      <a:pt x="0" y="42"/>
                      <a:pt x="0" y="60"/>
                    </a:cubicBezTo>
                    <a:cubicBezTo>
                      <a:pt x="0" y="227"/>
                      <a:pt x="0" y="227"/>
                      <a:pt x="0" y="227"/>
                    </a:cubicBezTo>
                    <a:cubicBezTo>
                      <a:pt x="0" y="227"/>
                      <a:pt x="0" y="227"/>
                      <a:pt x="0" y="227"/>
                    </a:cubicBezTo>
                    <a:cubicBezTo>
                      <a:pt x="0" y="244"/>
                      <a:pt x="6" y="260"/>
                      <a:pt x="18" y="272"/>
                    </a:cubicBezTo>
                    <a:cubicBezTo>
                      <a:pt x="133" y="384"/>
                      <a:pt x="133" y="384"/>
                      <a:pt x="133" y="384"/>
                    </a:cubicBezTo>
                    <a:cubicBezTo>
                      <a:pt x="144" y="395"/>
                      <a:pt x="158" y="400"/>
                      <a:pt x="173" y="400"/>
                    </a:cubicBezTo>
                    <a:cubicBezTo>
                      <a:pt x="174" y="400"/>
                      <a:pt x="174" y="400"/>
                      <a:pt x="174" y="400"/>
                    </a:cubicBezTo>
                    <a:cubicBezTo>
                      <a:pt x="189" y="400"/>
                      <a:pt x="204" y="394"/>
                      <a:pt x="215" y="383"/>
                    </a:cubicBezTo>
                    <a:cubicBezTo>
                      <a:pt x="334" y="259"/>
                      <a:pt x="334" y="259"/>
                      <a:pt x="334" y="259"/>
                    </a:cubicBezTo>
                    <a:cubicBezTo>
                      <a:pt x="344" y="249"/>
                      <a:pt x="350" y="234"/>
                      <a:pt x="350" y="220"/>
                    </a:cubicBezTo>
                    <a:cubicBezTo>
                      <a:pt x="350" y="60"/>
                      <a:pt x="350" y="60"/>
                      <a:pt x="350" y="60"/>
                    </a:cubicBezTo>
                    <a:cubicBezTo>
                      <a:pt x="350" y="44"/>
                      <a:pt x="343" y="29"/>
                      <a:pt x="332" y="19"/>
                    </a:cubicBezTo>
                    <a:close/>
                  </a:path>
                </a:pathLst>
              </a:custGeom>
              <a:solidFill>
                <a:srgbClr val="FBCB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 391">
                <a:extLst>
                  <a:ext uri="{FF2B5EF4-FFF2-40B4-BE49-F238E27FC236}">
                    <a16:creationId xmlns:a16="http://schemas.microsoft.com/office/drawing/2014/main" id="{36A2DF0B-BAE3-4748-BA5E-345436A7A0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" y="2184"/>
                <a:ext cx="447" cy="829"/>
              </a:xfrm>
              <a:custGeom>
                <a:avLst/>
                <a:gdLst>
                  <a:gd name="T0" fmla="*/ 5216180 w 215"/>
                  <a:gd name="T1" fmla="*/ 9902102 h 400"/>
                  <a:gd name="T2" fmla="*/ 1935728 w 215"/>
                  <a:gd name="T3" fmla="*/ 6844624 h 400"/>
                  <a:gd name="T4" fmla="*/ 1468376 w 215"/>
                  <a:gd name="T5" fmla="*/ 5663747 h 400"/>
                  <a:gd name="T6" fmla="*/ 1468376 w 215"/>
                  <a:gd name="T7" fmla="*/ 5663747 h 400"/>
                  <a:gd name="T8" fmla="*/ 1468376 w 215"/>
                  <a:gd name="T9" fmla="*/ 1130107 h 400"/>
                  <a:gd name="T10" fmla="*/ 1910351 w 215"/>
                  <a:gd name="T11" fmla="*/ 76253 h 400"/>
                  <a:gd name="T12" fmla="*/ 627713 w 215"/>
                  <a:gd name="T13" fmla="*/ 403354 h 400"/>
                  <a:gd name="T14" fmla="*/ 0 w 215"/>
                  <a:gd name="T15" fmla="*/ 1615394 h 400"/>
                  <a:gd name="T16" fmla="*/ 0 w 215"/>
                  <a:gd name="T17" fmla="*/ 6116837 h 400"/>
                  <a:gd name="T18" fmla="*/ 0 w 215"/>
                  <a:gd name="T19" fmla="*/ 6116837 h 400"/>
                  <a:gd name="T20" fmla="*/ 502438 w 215"/>
                  <a:gd name="T21" fmla="*/ 7342204 h 400"/>
                  <a:gd name="T22" fmla="*/ 3759033 w 215"/>
                  <a:gd name="T23" fmla="*/ 10362689 h 400"/>
                  <a:gd name="T24" fmla="*/ 4879082 w 215"/>
                  <a:gd name="T25" fmla="*/ 10789472 h 400"/>
                  <a:gd name="T26" fmla="*/ 4912989 w 215"/>
                  <a:gd name="T27" fmla="*/ 10789472 h 400"/>
                  <a:gd name="T28" fmla="*/ 6058282 w 215"/>
                  <a:gd name="T29" fmla="*/ 10334992 h 400"/>
                  <a:gd name="T30" fmla="*/ 6058282 w 215"/>
                  <a:gd name="T31" fmla="*/ 10305440 h 400"/>
                  <a:gd name="T32" fmla="*/ 5216180 w 215"/>
                  <a:gd name="T33" fmla="*/ 9902102 h 40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15" h="400">
                    <a:moveTo>
                      <a:pt x="185" y="367"/>
                    </a:moveTo>
                    <a:cubicBezTo>
                      <a:pt x="69" y="254"/>
                      <a:pt x="69" y="254"/>
                      <a:pt x="69" y="254"/>
                    </a:cubicBezTo>
                    <a:cubicBezTo>
                      <a:pt x="58" y="243"/>
                      <a:pt x="51" y="227"/>
                      <a:pt x="52" y="210"/>
                    </a:cubicBezTo>
                    <a:cubicBezTo>
                      <a:pt x="52" y="210"/>
                      <a:pt x="52" y="210"/>
                      <a:pt x="52" y="210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52" y="28"/>
                      <a:pt x="58" y="14"/>
                      <a:pt x="68" y="3"/>
                    </a:cubicBezTo>
                    <a:cubicBezTo>
                      <a:pt x="52" y="0"/>
                      <a:pt x="35" y="4"/>
                      <a:pt x="22" y="15"/>
                    </a:cubicBezTo>
                    <a:cubicBezTo>
                      <a:pt x="8" y="26"/>
                      <a:pt x="0" y="42"/>
                      <a:pt x="0" y="60"/>
                    </a:cubicBezTo>
                    <a:cubicBezTo>
                      <a:pt x="0" y="227"/>
                      <a:pt x="0" y="227"/>
                      <a:pt x="0" y="227"/>
                    </a:cubicBezTo>
                    <a:cubicBezTo>
                      <a:pt x="0" y="227"/>
                      <a:pt x="0" y="227"/>
                      <a:pt x="0" y="227"/>
                    </a:cubicBezTo>
                    <a:cubicBezTo>
                      <a:pt x="0" y="244"/>
                      <a:pt x="6" y="260"/>
                      <a:pt x="18" y="272"/>
                    </a:cubicBezTo>
                    <a:cubicBezTo>
                      <a:pt x="133" y="384"/>
                      <a:pt x="133" y="384"/>
                      <a:pt x="133" y="384"/>
                    </a:cubicBezTo>
                    <a:cubicBezTo>
                      <a:pt x="144" y="395"/>
                      <a:pt x="158" y="400"/>
                      <a:pt x="173" y="400"/>
                    </a:cubicBezTo>
                    <a:cubicBezTo>
                      <a:pt x="174" y="400"/>
                      <a:pt x="174" y="400"/>
                      <a:pt x="174" y="400"/>
                    </a:cubicBezTo>
                    <a:cubicBezTo>
                      <a:pt x="189" y="400"/>
                      <a:pt x="204" y="394"/>
                      <a:pt x="215" y="383"/>
                    </a:cubicBezTo>
                    <a:cubicBezTo>
                      <a:pt x="215" y="382"/>
                      <a:pt x="215" y="382"/>
                      <a:pt x="215" y="382"/>
                    </a:cubicBezTo>
                    <a:cubicBezTo>
                      <a:pt x="204" y="380"/>
                      <a:pt x="193" y="375"/>
                      <a:pt x="185" y="367"/>
                    </a:cubicBezTo>
                    <a:close/>
                  </a:path>
                </a:pathLst>
              </a:custGeom>
              <a:solidFill>
                <a:srgbClr val="EDBA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 392">
                <a:extLst>
                  <a:ext uri="{FF2B5EF4-FFF2-40B4-BE49-F238E27FC236}">
                    <a16:creationId xmlns:a16="http://schemas.microsoft.com/office/drawing/2014/main" id="{497F838B-2AC9-4D49-8A81-E0771C63F1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719"/>
                <a:ext cx="1551" cy="1678"/>
              </a:xfrm>
              <a:custGeom>
                <a:avLst/>
                <a:gdLst>
                  <a:gd name="T0" fmla="*/ 19993059 w 746"/>
                  <a:gd name="T1" fmla="*/ 4749997 h 809"/>
                  <a:gd name="T2" fmla="*/ 19418495 w 746"/>
                  <a:gd name="T3" fmla="*/ 4496144 h 809"/>
                  <a:gd name="T4" fmla="*/ 15108093 w 746"/>
                  <a:gd name="T5" fmla="*/ 709178 h 809"/>
                  <a:gd name="T6" fmla="*/ 15029966 w 746"/>
                  <a:gd name="T7" fmla="*/ 577539 h 809"/>
                  <a:gd name="T8" fmla="*/ 14213339 w 746"/>
                  <a:gd name="T9" fmla="*/ 378869 h 809"/>
                  <a:gd name="T10" fmla="*/ 14213339 w 746"/>
                  <a:gd name="T11" fmla="*/ 378869 h 809"/>
                  <a:gd name="T12" fmla="*/ 6563277 w 746"/>
                  <a:gd name="T13" fmla="*/ 4013199 h 809"/>
                  <a:gd name="T14" fmla="*/ 4025128 w 746"/>
                  <a:gd name="T15" fmla="*/ 4578731 h 809"/>
                  <a:gd name="T16" fmla="*/ 1493877 w 746"/>
                  <a:gd name="T17" fmla="*/ 4881626 h 809"/>
                  <a:gd name="T18" fmla="*/ 0 w 746"/>
                  <a:gd name="T19" fmla="*/ 6468667 h 809"/>
                  <a:gd name="T20" fmla="*/ 0 w 746"/>
                  <a:gd name="T21" fmla="*/ 12845270 h 809"/>
                  <a:gd name="T22" fmla="*/ 9537881 w 746"/>
                  <a:gd name="T23" fmla="*/ 22063871 h 809"/>
                  <a:gd name="T24" fmla="*/ 11499877 w 746"/>
                  <a:gd name="T25" fmla="*/ 22063871 h 809"/>
                  <a:gd name="T26" fmla="*/ 21037105 w 746"/>
                  <a:gd name="T27" fmla="*/ 12845270 h 809"/>
                  <a:gd name="T28" fmla="*/ 21037105 w 746"/>
                  <a:gd name="T29" fmla="*/ 6192982 h 809"/>
                  <a:gd name="T30" fmla="*/ 19993059 w 746"/>
                  <a:gd name="T31" fmla="*/ 4749997 h 80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746" h="809">
                    <a:moveTo>
                      <a:pt x="709" y="174"/>
                    </a:moveTo>
                    <a:cubicBezTo>
                      <a:pt x="702" y="171"/>
                      <a:pt x="696" y="168"/>
                      <a:pt x="689" y="165"/>
                    </a:cubicBezTo>
                    <a:cubicBezTo>
                      <a:pt x="593" y="120"/>
                      <a:pt x="552" y="61"/>
                      <a:pt x="536" y="26"/>
                    </a:cubicBezTo>
                    <a:cubicBezTo>
                      <a:pt x="535" y="25"/>
                      <a:pt x="534" y="23"/>
                      <a:pt x="533" y="21"/>
                    </a:cubicBezTo>
                    <a:cubicBezTo>
                      <a:pt x="522" y="0"/>
                      <a:pt x="504" y="14"/>
                      <a:pt x="504" y="14"/>
                    </a:cubicBezTo>
                    <a:cubicBezTo>
                      <a:pt x="504" y="14"/>
                      <a:pt x="504" y="14"/>
                      <a:pt x="504" y="14"/>
                    </a:cubicBezTo>
                    <a:cubicBezTo>
                      <a:pt x="414" y="83"/>
                      <a:pt x="315" y="123"/>
                      <a:pt x="233" y="147"/>
                    </a:cubicBezTo>
                    <a:cubicBezTo>
                      <a:pt x="201" y="156"/>
                      <a:pt x="171" y="163"/>
                      <a:pt x="143" y="168"/>
                    </a:cubicBezTo>
                    <a:cubicBezTo>
                      <a:pt x="88" y="178"/>
                      <a:pt x="53" y="179"/>
                      <a:pt x="53" y="179"/>
                    </a:cubicBezTo>
                    <a:cubicBezTo>
                      <a:pt x="23" y="182"/>
                      <a:pt x="0" y="207"/>
                      <a:pt x="0" y="237"/>
                    </a:cubicBezTo>
                    <a:cubicBezTo>
                      <a:pt x="0" y="471"/>
                      <a:pt x="0" y="471"/>
                      <a:pt x="0" y="471"/>
                    </a:cubicBezTo>
                    <a:cubicBezTo>
                      <a:pt x="0" y="658"/>
                      <a:pt x="151" y="809"/>
                      <a:pt x="338" y="809"/>
                    </a:cubicBezTo>
                    <a:cubicBezTo>
                      <a:pt x="408" y="809"/>
                      <a:pt x="408" y="809"/>
                      <a:pt x="408" y="809"/>
                    </a:cubicBezTo>
                    <a:cubicBezTo>
                      <a:pt x="595" y="809"/>
                      <a:pt x="746" y="658"/>
                      <a:pt x="746" y="471"/>
                    </a:cubicBezTo>
                    <a:cubicBezTo>
                      <a:pt x="746" y="227"/>
                      <a:pt x="746" y="227"/>
                      <a:pt x="746" y="227"/>
                    </a:cubicBezTo>
                    <a:cubicBezTo>
                      <a:pt x="746" y="203"/>
                      <a:pt x="732" y="182"/>
                      <a:pt x="709" y="174"/>
                    </a:cubicBezTo>
                    <a:close/>
                  </a:path>
                </a:pathLst>
              </a:custGeom>
              <a:solidFill>
                <a:srgbClr val="FBCB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 393">
                <a:extLst>
                  <a:ext uri="{FF2B5EF4-FFF2-40B4-BE49-F238E27FC236}">
                    <a16:creationId xmlns:a16="http://schemas.microsoft.com/office/drawing/2014/main" id="{4D0460BF-2FFC-4BF8-A403-DB038D4C1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719"/>
                <a:ext cx="1125" cy="1678"/>
              </a:xfrm>
              <a:custGeom>
                <a:avLst/>
                <a:gdLst>
                  <a:gd name="T0" fmla="*/ 1942746 w 541"/>
                  <a:gd name="T1" fmla="*/ 12845270 h 809"/>
                  <a:gd name="T2" fmla="*/ 1942746 w 541"/>
                  <a:gd name="T3" fmla="*/ 6468667 h 809"/>
                  <a:gd name="T4" fmla="*/ 3451575 w 541"/>
                  <a:gd name="T5" fmla="*/ 4881626 h 809"/>
                  <a:gd name="T6" fmla="*/ 5996231 w 541"/>
                  <a:gd name="T7" fmla="*/ 4578731 h 809"/>
                  <a:gd name="T8" fmla="*/ 8539996 w 541"/>
                  <a:gd name="T9" fmla="*/ 4013199 h 809"/>
                  <a:gd name="T10" fmla="*/ 15294044 w 541"/>
                  <a:gd name="T11" fmla="*/ 990302 h 809"/>
                  <a:gd name="T12" fmla="*/ 15160664 w 541"/>
                  <a:gd name="T13" fmla="*/ 709178 h 809"/>
                  <a:gd name="T14" fmla="*/ 15064228 w 541"/>
                  <a:gd name="T15" fmla="*/ 577539 h 809"/>
                  <a:gd name="T16" fmla="*/ 14245996 w 541"/>
                  <a:gd name="T17" fmla="*/ 378869 h 809"/>
                  <a:gd name="T18" fmla="*/ 14245996 w 541"/>
                  <a:gd name="T19" fmla="*/ 378869 h 809"/>
                  <a:gd name="T20" fmla="*/ 6597025 w 541"/>
                  <a:gd name="T21" fmla="*/ 4013199 h 809"/>
                  <a:gd name="T22" fmla="*/ 4039906 w 541"/>
                  <a:gd name="T23" fmla="*/ 4578731 h 809"/>
                  <a:gd name="T24" fmla="*/ 1497202 w 541"/>
                  <a:gd name="T25" fmla="*/ 4881626 h 809"/>
                  <a:gd name="T26" fmla="*/ 0 w 541"/>
                  <a:gd name="T27" fmla="*/ 6468667 h 809"/>
                  <a:gd name="T28" fmla="*/ 0 w 541"/>
                  <a:gd name="T29" fmla="*/ 12845270 h 809"/>
                  <a:gd name="T30" fmla="*/ 9558580 w 541"/>
                  <a:gd name="T31" fmla="*/ 22063871 h 809"/>
                  <a:gd name="T32" fmla="*/ 11502035 w 541"/>
                  <a:gd name="T33" fmla="*/ 22063871 h 809"/>
                  <a:gd name="T34" fmla="*/ 1942746 w 541"/>
                  <a:gd name="T35" fmla="*/ 12845270 h 80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41" h="809">
                    <a:moveTo>
                      <a:pt x="69" y="471"/>
                    </a:moveTo>
                    <a:cubicBezTo>
                      <a:pt x="69" y="237"/>
                      <a:pt x="69" y="237"/>
                      <a:pt x="69" y="237"/>
                    </a:cubicBezTo>
                    <a:cubicBezTo>
                      <a:pt x="69" y="207"/>
                      <a:pt x="92" y="182"/>
                      <a:pt x="122" y="179"/>
                    </a:cubicBezTo>
                    <a:cubicBezTo>
                      <a:pt x="122" y="179"/>
                      <a:pt x="157" y="178"/>
                      <a:pt x="212" y="168"/>
                    </a:cubicBezTo>
                    <a:cubicBezTo>
                      <a:pt x="240" y="163"/>
                      <a:pt x="270" y="156"/>
                      <a:pt x="302" y="147"/>
                    </a:cubicBezTo>
                    <a:cubicBezTo>
                      <a:pt x="375" y="126"/>
                      <a:pt x="460" y="92"/>
                      <a:pt x="541" y="36"/>
                    </a:cubicBezTo>
                    <a:cubicBezTo>
                      <a:pt x="540" y="33"/>
                      <a:pt x="538" y="29"/>
                      <a:pt x="536" y="26"/>
                    </a:cubicBezTo>
                    <a:cubicBezTo>
                      <a:pt x="535" y="25"/>
                      <a:pt x="534" y="23"/>
                      <a:pt x="533" y="21"/>
                    </a:cubicBezTo>
                    <a:cubicBezTo>
                      <a:pt x="522" y="0"/>
                      <a:pt x="504" y="14"/>
                      <a:pt x="504" y="14"/>
                    </a:cubicBezTo>
                    <a:cubicBezTo>
                      <a:pt x="504" y="14"/>
                      <a:pt x="504" y="14"/>
                      <a:pt x="504" y="14"/>
                    </a:cubicBezTo>
                    <a:cubicBezTo>
                      <a:pt x="414" y="83"/>
                      <a:pt x="315" y="123"/>
                      <a:pt x="233" y="147"/>
                    </a:cubicBezTo>
                    <a:cubicBezTo>
                      <a:pt x="201" y="156"/>
                      <a:pt x="171" y="163"/>
                      <a:pt x="143" y="168"/>
                    </a:cubicBezTo>
                    <a:cubicBezTo>
                      <a:pt x="88" y="178"/>
                      <a:pt x="53" y="179"/>
                      <a:pt x="53" y="179"/>
                    </a:cubicBezTo>
                    <a:cubicBezTo>
                      <a:pt x="23" y="182"/>
                      <a:pt x="0" y="207"/>
                      <a:pt x="0" y="237"/>
                    </a:cubicBezTo>
                    <a:cubicBezTo>
                      <a:pt x="0" y="471"/>
                      <a:pt x="0" y="471"/>
                      <a:pt x="0" y="471"/>
                    </a:cubicBezTo>
                    <a:cubicBezTo>
                      <a:pt x="0" y="658"/>
                      <a:pt x="151" y="809"/>
                      <a:pt x="338" y="809"/>
                    </a:cubicBezTo>
                    <a:cubicBezTo>
                      <a:pt x="407" y="809"/>
                      <a:pt x="407" y="809"/>
                      <a:pt x="407" y="809"/>
                    </a:cubicBezTo>
                    <a:cubicBezTo>
                      <a:pt x="220" y="809"/>
                      <a:pt x="69" y="658"/>
                      <a:pt x="69" y="471"/>
                    </a:cubicBezTo>
                    <a:close/>
                  </a:path>
                </a:pathLst>
              </a:custGeom>
              <a:solidFill>
                <a:srgbClr val="EDBA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 394">
                <a:extLst>
                  <a:ext uri="{FF2B5EF4-FFF2-40B4-BE49-F238E27FC236}">
                    <a16:creationId xmlns:a16="http://schemas.microsoft.com/office/drawing/2014/main" id="{7834053F-10D4-4C98-A3F9-C1751BB054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98" y="2684"/>
                <a:ext cx="1320" cy="1487"/>
              </a:xfrm>
              <a:custGeom>
                <a:avLst/>
                <a:gdLst>
                  <a:gd name="T0" fmla="*/ 2110528 w 635"/>
                  <a:gd name="T1" fmla="*/ 19527087 h 717"/>
                  <a:gd name="T2" fmla="*/ 17864159 w 635"/>
                  <a:gd name="T3" fmla="*/ 19527087 h 717"/>
                  <a:gd name="T4" fmla="*/ 12207940 w 635"/>
                  <a:gd name="T5" fmla="*/ 0 h 717"/>
                  <a:gd name="T6" fmla="*/ 6386680 w 635"/>
                  <a:gd name="T7" fmla="*/ 2362758 h 717"/>
                  <a:gd name="T8" fmla="*/ 6386680 w 635"/>
                  <a:gd name="T9" fmla="*/ 2362758 h 717"/>
                  <a:gd name="T10" fmla="*/ 0 w 635"/>
                  <a:gd name="T11" fmla="*/ 11896805 h 717"/>
                  <a:gd name="T12" fmla="*/ 0 w 635"/>
                  <a:gd name="T13" fmla="*/ 17520413 h 717"/>
                  <a:gd name="T14" fmla="*/ 2110528 w 635"/>
                  <a:gd name="T15" fmla="*/ 19527087 h 71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35" h="717">
                    <a:moveTo>
                      <a:pt x="75" y="717"/>
                    </a:moveTo>
                    <a:cubicBezTo>
                      <a:pt x="635" y="717"/>
                      <a:pt x="635" y="717"/>
                      <a:pt x="635" y="717"/>
                    </a:cubicBezTo>
                    <a:cubicBezTo>
                      <a:pt x="434" y="0"/>
                      <a:pt x="434" y="0"/>
                      <a:pt x="434" y="0"/>
                    </a:cubicBezTo>
                    <a:cubicBezTo>
                      <a:pt x="227" y="87"/>
                      <a:pt x="227" y="87"/>
                      <a:pt x="227" y="87"/>
                    </a:cubicBezTo>
                    <a:cubicBezTo>
                      <a:pt x="227" y="87"/>
                      <a:pt x="227" y="87"/>
                      <a:pt x="227" y="87"/>
                    </a:cubicBezTo>
                    <a:cubicBezTo>
                      <a:pt x="143" y="116"/>
                      <a:pt x="0" y="223"/>
                      <a:pt x="0" y="437"/>
                    </a:cubicBezTo>
                    <a:cubicBezTo>
                      <a:pt x="0" y="643"/>
                      <a:pt x="0" y="643"/>
                      <a:pt x="0" y="643"/>
                    </a:cubicBezTo>
                    <a:cubicBezTo>
                      <a:pt x="1" y="665"/>
                      <a:pt x="11" y="717"/>
                      <a:pt x="75" y="717"/>
                    </a:cubicBezTo>
                    <a:close/>
                  </a:path>
                </a:pathLst>
              </a:custGeom>
              <a:solidFill>
                <a:srgbClr val="324A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 395">
                <a:extLst>
                  <a:ext uri="{FF2B5EF4-FFF2-40B4-BE49-F238E27FC236}">
                    <a16:creationId xmlns:a16="http://schemas.microsoft.com/office/drawing/2014/main" id="{C8D21C9A-A868-4DC6-8399-243DDDD1DF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2" y="2692"/>
                <a:ext cx="1301" cy="1479"/>
              </a:xfrm>
              <a:custGeom>
                <a:avLst/>
                <a:gdLst>
                  <a:gd name="T0" fmla="*/ 17557766 w 626"/>
                  <a:gd name="T1" fmla="*/ 17509101 h 713"/>
                  <a:gd name="T2" fmla="*/ 17557766 w 626"/>
                  <a:gd name="T3" fmla="*/ 11822246 h 713"/>
                  <a:gd name="T4" fmla="*/ 11187569 w 626"/>
                  <a:gd name="T5" fmla="*/ 2266971 h 713"/>
                  <a:gd name="T6" fmla="*/ 5618057 w 626"/>
                  <a:gd name="T7" fmla="*/ 0 h 713"/>
                  <a:gd name="T8" fmla="*/ 0 w 626"/>
                  <a:gd name="T9" fmla="*/ 19470819 h 713"/>
                  <a:gd name="T10" fmla="*/ 15480383 w 626"/>
                  <a:gd name="T11" fmla="*/ 19470819 h 713"/>
                  <a:gd name="T12" fmla="*/ 17557766 w 626"/>
                  <a:gd name="T13" fmla="*/ 17509101 h 7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26" h="713">
                    <a:moveTo>
                      <a:pt x="626" y="641"/>
                    </a:moveTo>
                    <a:cubicBezTo>
                      <a:pt x="626" y="433"/>
                      <a:pt x="626" y="433"/>
                      <a:pt x="626" y="433"/>
                    </a:cubicBezTo>
                    <a:cubicBezTo>
                      <a:pt x="626" y="217"/>
                      <a:pt x="478" y="109"/>
                      <a:pt x="399" y="83"/>
                    </a:cubicBezTo>
                    <a:cubicBezTo>
                      <a:pt x="200" y="0"/>
                      <a:pt x="200" y="0"/>
                      <a:pt x="200" y="0"/>
                    </a:cubicBezTo>
                    <a:cubicBezTo>
                      <a:pt x="0" y="713"/>
                      <a:pt x="0" y="713"/>
                      <a:pt x="0" y="713"/>
                    </a:cubicBezTo>
                    <a:cubicBezTo>
                      <a:pt x="552" y="713"/>
                      <a:pt x="552" y="713"/>
                      <a:pt x="552" y="713"/>
                    </a:cubicBezTo>
                    <a:cubicBezTo>
                      <a:pt x="613" y="713"/>
                      <a:pt x="624" y="665"/>
                      <a:pt x="626" y="641"/>
                    </a:cubicBezTo>
                    <a:close/>
                  </a:path>
                </a:pathLst>
              </a:custGeom>
              <a:solidFill>
                <a:srgbClr val="324A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 396">
                <a:extLst>
                  <a:ext uri="{FF2B5EF4-FFF2-40B4-BE49-F238E27FC236}">
                    <a16:creationId xmlns:a16="http://schemas.microsoft.com/office/drawing/2014/main" id="{AC642893-298A-46D2-A0B8-118C995C46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98" y="2684"/>
                <a:ext cx="921" cy="1487"/>
              </a:xfrm>
              <a:custGeom>
                <a:avLst/>
                <a:gdLst>
                  <a:gd name="T0" fmla="*/ 12224934 w 443"/>
                  <a:gd name="T1" fmla="*/ 0 h 717"/>
                  <a:gd name="T2" fmla="*/ 6397811 w 443"/>
                  <a:gd name="T3" fmla="*/ 2362758 h 717"/>
                  <a:gd name="T4" fmla="*/ 6397811 w 443"/>
                  <a:gd name="T5" fmla="*/ 2362758 h 717"/>
                  <a:gd name="T6" fmla="*/ 0 w 443"/>
                  <a:gd name="T7" fmla="*/ 11896805 h 717"/>
                  <a:gd name="T8" fmla="*/ 0 w 443"/>
                  <a:gd name="T9" fmla="*/ 17520413 h 717"/>
                  <a:gd name="T10" fmla="*/ 2113585 w 443"/>
                  <a:gd name="T11" fmla="*/ 19527087 h 717"/>
                  <a:gd name="T12" fmla="*/ 2374261 w 443"/>
                  <a:gd name="T13" fmla="*/ 19527087 h 717"/>
                  <a:gd name="T14" fmla="*/ 2374261 w 443"/>
                  <a:gd name="T15" fmla="*/ 11896805 h 717"/>
                  <a:gd name="T16" fmla="*/ 8731425 w 443"/>
                  <a:gd name="T17" fmla="*/ 2362758 h 717"/>
                  <a:gd name="T18" fmla="*/ 8731425 w 443"/>
                  <a:gd name="T19" fmla="*/ 2362758 h 717"/>
                  <a:gd name="T20" fmla="*/ 12486477 w 443"/>
                  <a:gd name="T21" fmla="*/ 867178 h 717"/>
                  <a:gd name="T22" fmla="*/ 12224934 w 443"/>
                  <a:gd name="T23" fmla="*/ 0 h 71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43" h="717">
                    <a:moveTo>
                      <a:pt x="434" y="0"/>
                    </a:moveTo>
                    <a:cubicBezTo>
                      <a:pt x="227" y="87"/>
                      <a:pt x="227" y="87"/>
                      <a:pt x="227" y="87"/>
                    </a:cubicBezTo>
                    <a:cubicBezTo>
                      <a:pt x="227" y="87"/>
                      <a:pt x="227" y="87"/>
                      <a:pt x="227" y="87"/>
                    </a:cubicBezTo>
                    <a:cubicBezTo>
                      <a:pt x="143" y="116"/>
                      <a:pt x="0" y="223"/>
                      <a:pt x="0" y="437"/>
                    </a:cubicBezTo>
                    <a:cubicBezTo>
                      <a:pt x="0" y="643"/>
                      <a:pt x="0" y="643"/>
                      <a:pt x="0" y="643"/>
                    </a:cubicBezTo>
                    <a:cubicBezTo>
                      <a:pt x="1" y="665"/>
                      <a:pt x="11" y="717"/>
                      <a:pt x="75" y="717"/>
                    </a:cubicBezTo>
                    <a:cubicBezTo>
                      <a:pt x="84" y="717"/>
                      <a:pt x="84" y="717"/>
                      <a:pt x="84" y="717"/>
                    </a:cubicBezTo>
                    <a:cubicBezTo>
                      <a:pt x="84" y="437"/>
                      <a:pt x="84" y="437"/>
                      <a:pt x="84" y="437"/>
                    </a:cubicBezTo>
                    <a:cubicBezTo>
                      <a:pt x="84" y="223"/>
                      <a:pt x="226" y="116"/>
                      <a:pt x="310" y="87"/>
                    </a:cubicBezTo>
                    <a:cubicBezTo>
                      <a:pt x="310" y="87"/>
                      <a:pt x="310" y="87"/>
                      <a:pt x="310" y="87"/>
                    </a:cubicBezTo>
                    <a:cubicBezTo>
                      <a:pt x="443" y="32"/>
                      <a:pt x="443" y="32"/>
                      <a:pt x="443" y="32"/>
                    </a:cubicBez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283D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 397">
                <a:extLst>
                  <a:ext uri="{FF2B5EF4-FFF2-40B4-BE49-F238E27FC236}">
                    <a16:creationId xmlns:a16="http://schemas.microsoft.com/office/drawing/2014/main" id="{25A91B1E-A7A7-403D-9385-BCD67B83EC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1" y="3511"/>
                <a:ext cx="136" cy="660"/>
              </a:xfrm>
              <a:custGeom>
                <a:avLst/>
                <a:gdLst>
                  <a:gd name="T0" fmla="*/ 2005010 w 65"/>
                  <a:gd name="T1" fmla="*/ 8751260 h 318"/>
                  <a:gd name="T2" fmla="*/ 2005010 w 65"/>
                  <a:gd name="T3" fmla="*/ 873043 h 318"/>
                  <a:gd name="T4" fmla="*/ 1013091 w 65"/>
                  <a:gd name="T5" fmla="*/ 0 h 318"/>
                  <a:gd name="T6" fmla="*/ 0 w 65"/>
                  <a:gd name="T7" fmla="*/ 873043 h 318"/>
                  <a:gd name="T8" fmla="*/ 0 w 65"/>
                  <a:gd name="T9" fmla="*/ 8751260 h 318"/>
                  <a:gd name="T10" fmla="*/ 2005010 w 65"/>
                  <a:gd name="T11" fmla="*/ 8751260 h 3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5" h="318">
                    <a:moveTo>
                      <a:pt x="65" y="318"/>
                    </a:moveTo>
                    <a:cubicBezTo>
                      <a:pt x="65" y="32"/>
                      <a:pt x="65" y="32"/>
                      <a:pt x="65" y="32"/>
                    </a:cubicBezTo>
                    <a:cubicBezTo>
                      <a:pt x="65" y="14"/>
                      <a:pt x="51" y="0"/>
                      <a:pt x="33" y="0"/>
                    </a:cubicBezTo>
                    <a:cubicBezTo>
                      <a:pt x="15" y="0"/>
                      <a:pt x="0" y="14"/>
                      <a:pt x="0" y="32"/>
                    </a:cubicBezTo>
                    <a:cubicBezTo>
                      <a:pt x="0" y="318"/>
                      <a:pt x="0" y="318"/>
                      <a:pt x="0" y="318"/>
                    </a:cubicBezTo>
                    <a:lnTo>
                      <a:pt x="65" y="318"/>
                    </a:lnTo>
                    <a:close/>
                  </a:path>
                </a:pathLst>
              </a:custGeom>
              <a:solidFill>
                <a:srgbClr val="283D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 398">
                <a:extLst>
                  <a:ext uri="{FF2B5EF4-FFF2-40B4-BE49-F238E27FC236}">
                    <a16:creationId xmlns:a16="http://schemas.microsoft.com/office/drawing/2014/main" id="{AA053C99-6795-4A3F-A3B5-E31217D615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" y="3511"/>
                <a:ext cx="135" cy="660"/>
              </a:xfrm>
              <a:custGeom>
                <a:avLst/>
                <a:gdLst>
                  <a:gd name="T0" fmla="*/ 1805529 w 65"/>
                  <a:gd name="T1" fmla="*/ 8751260 h 318"/>
                  <a:gd name="T2" fmla="*/ 1805529 w 65"/>
                  <a:gd name="T3" fmla="*/ 873043 h 318"/>
                  <a:gd name="T4" fmla="*/ 884678 w 65"/>
                  <a:gd name="T5" fmla="*/ 0 h 318"/>
                  <a:gd name="T6" fmla="*/ 0 w 65"/>
                  <a:gd name="T7" fmla="*/ 873043 h 318"/>
                  <a:gd name="T8" fmla="*/ 0 w 65"/>
                  <a:gd name="T9" fmla="*/ 8751260 h 318"/>
                  <a:gd name="T10" fmla="*/ 1805529 w 65"/>
                  <a:gd name="T11" fmla="*/ 8751260 h 3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5" h="318">
                    <a:moveTo>
                      <a:pt x="65" y="318"/>
                    </a:moveTo>
                    <a:cubicBezTo>
                      <a:pt x="65" y="32"/>
                      <a:pt x="65" y="32"/>
                      <a:pt x="65" y="32"/>
                    </a:cubicBezTo>
                    <a:cubicBezTo>
                      <a:pt x="65" y="14"/>
                      <a:pt x="50" y="0"/>
                      <a:pt x="32" y="0"/>
                    </a:cubicBezTo>
                    <a:cubicBezTo>
                      <a:pt x="14" y="0"/>
                      <a:pt x="0" y="14"/>
                      <a:pt x="0" y="32"/>
                    </a:cubicBezTo>
                    <a:cubicBezTo>
                      <a:pt x="0" y="318"/>
                      <a:pt x="0" y="318"/>
                      <a:pt x="0" y="318"/>
                    </a:cubicBezTo>
                    <a:lnTo>
                      <a:pt x="65" y="318"/>
                    </a:lnTo>
                    <a:close/>
                  </a:path>
                </a:pathLst>
              </a:custGeom>
              <a:solidFill>
                <a:srgbClr val="283D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 399">
                <a:extLst>
                  <a:ext uri="{FF2B5EF4-FFF2-40B4-BE49-F238E27FC236}">
                    <a16:creationId xmlns:a16="http://schemas.microsoft.com/office/drawing/2014/main" id="{BC065F2B-5085-4217-B9F1-F60936FB5C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4" y="1534"/>
                <a:ext cx="206" cy="309"/>
              </a:xfrm>
              <a:custGeom>
                <a:avLst/>
                <a:gdLst>
                  <a:gd name="T0" fmla="*/ 2194826 w 99"/>
                  <a:gd name="T1" fmla="*/ 2886815 h 149"/>
                  <a:gd name="T2" fmla="*/ 2827023 w 99"/>
                  <a:gd name="T3" fmla="*/ 3447573 h 149"/>
                  <a:gd name="T4" fmla="*/ 2194826 w 99"/>
                  <a:gd name="T5" fmla="*/ 4054831 h 149"/>
                  <a:gd name="T6" fmla="*/ 633379 w 99"/>
                  <a:gd name="T7" fmla="*/ 4054831 h 149"/>
                  <a:gd name="T8" fmla="*/ 0 w 99"/>
                  <a:gd name="T9" fmla="*/ 3447573 h 149"/>
                  <a:gd name="T10" fmla="*/ 0 w 99"/>
                  <a:gd name="T11" fmla="*/ 601766 h 149"/>
                  <a:gd name="T12" fmla="*/ 633379 w 99"/>
                  <a:gd name="T13" fmla="*/ 0 h 149"/>
                  <a:gd name="T14" fmla="*/ 1219087 w 99"/>
                  <a:gd name="T15" fmla="*/ 601766 h 149"/>
                  <a:gd name="T16" fmla="*/ 1219087 w 99"/>
                  <a:gd name="T17" fmla="*/ 2886815 h 149"/>
                  <a:gd name="T18" fmla="*/ 2194826 w 99"/>
                  <a:gd name="T19" fmla="*/ 2886815 h 14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9" h="149">
                    <a:moveTo>
                      <a:pt x="77" y="106"/>
                    </a:moveTo>
                    <a:cubicBezTo>
                      <a:pt x="89" y="106"/>
                      <a:pt x="99" y="115"/>
                      <a:pt x="99" y="127"/>
                    </a:cubicBezTo>
                    <a:cubicBezTo>
                      <a:pt x="99" y="139"/>
                      <a:pt x="89" y="149"/>
                      <a:pt x="77" y="149"/>
                    </a:cubicBezTo>
                    <a:cubicBezTo>
                      <a:pt x="22" y="149"/>
                      <a:pt x="22" y="149"/>
                      <a:pt x="22" y="149"/>
                    </a:cubicBezTo>
                    <a:cubicBezTo>
                      <a:pt x="10" y="149"/>
                      <a:pt x="0" y="139"/>
                      <a:pt x="0" y="127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0"/>
                      <a:pt x="10" y="0"/>
                      <a:pt x="22" y="0"/>
                    </a:cubicBezTo>
                    <a:cubicBezTo>
                      <a:pt x="34" y="0"/>
                      <a:pt x="43" y="10"/>
                      <a:pt x="43" y="22"/>
                    </a:cubicBezTo>
                    <a:cubicBezTo>
                      <a:pt x="43" y="106"/>
                      <a:pt x="43" y="106"/>
                      <a:pt x="43" y="106"/>
                    </a:cubicBezTo>
                    <a:lnTo>
                      <a:pt x="77" y="106"/>
                    </a:lnTo>
                    <a:close/>
                  </a:path>
                </a:pathLst>
              </a:custGeom>
              <a:solidFill>
                <a:srgbClr val="EDBA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80">
              <a:extLst>
                <a:ext uri="{FF2B5EF4-FFF2-40B4-BE49-F238E27FC236}">
                  <a16:creationId xmlns:a16="http://schemas.microsoft.com/office/drawing/2014/main" id="{DBB96FB7-6FC3-454E-BFAC-C99E400FE18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31447" y="4277629"/>
              <a:ext cx="467956" cy="656003"/>
              <a:chOff x="-498" y="-78"/>
              <a:chExt cx="3031" cy="4249"/>
            </a:xfrm>
          </p:grpSpPr>
          <p:sp>
            <p:nvSpPr>
              <p:cNvPr id="53" name="Freeform 381">
                <a:extLst>
                  <a:ext uri="{FF2B5EF4-FFF2-40B4-BE49-F238E27FC236}">
                    <a16:creationId xmlns:a16="http://schemas.microsoft.com/office/drawing/2014/main" id="{D6E9A2FD-3B46-4377-A5E5-53274FD8F0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" y="2959"/>
                <a:ext cx="551" cy="438"/>
              </a:xfrm>
              <a:custGeom>
                <a:avLst/>
                <a:gdLst>
                  <a:gd name="T0" fmla="*/ 462 w 551"/>
                  <a:gd name="T1" fmla="*/ 438 h 438"/>
                  <a:gd name="T2" fmla="*/ 551 w 551"/>
                  <a:gd name="T3" fmla="*/ 202 h 438"/>
                  <a:gd name="T4" fmla="*/ 277 w 551"/>
                  <a:gd name="T5" fmla="*/ 0 h 438"/>
                  <a:gd name="T6" fmla="*/ 0 w 551"/>
                  <a:gd name="T7" fmla="*/ 202 h 438"/>
                  <a:gd name="T8" fmla="*/ 100 w 551"/>
                  <a:gd name="T9" fmla="*/ 438 h 438"/>
                  <a:gd name="T10" fmla="*/ 462 w 551"/>
                  <a:gd name="T11" fmla="*/ 438 h 4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1" h="438">
                    <a:moveTo>
                      <a:pt x="462" y="438"/>
                    </a:moveTo>
                    <a:lnTo>
                      <a:pt x="551" y="202"/>
                    </a:lnTo>
                    <a:lnTo>
                      <a:pt x="277" y="0"/>
                    </a:lnTo>
                    <a:lnTo>
                      <a:pt x="0" y="202"/>
                    </a:lnTo>
                    <a:lnTo>
                      <a:pt x="100" y="438"/>
                    </a:lnTo>
                    <a:lnTo>
                      <a:pt x="462" y="438"/>
                    </a:lnTo>
                    <a:close/>
                  </a:path>
                </a:pathLst>
              </a:custGeom>
              <a:solidFill>
                <a:srgbClr val="EF4C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 382">
                <a:extLst>
                  <a:ext uri="{FF2B5EF4-FFF2-40B4-BE49-F238E27FC236}">
                    <a16:creationId xmlns:a16="http://schemas.microsoft.com/office/drawing/2014/main" id="{4A521585-9092-47F9-9F5B-EEAAC50E4C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3397"/>
                <a:ext cx="599" cy="774"/>
              </a:xfrm>
              <a:custGeom>
                <a:avLst/>
                <a:gdLst>
                  <a:gd name="T0" fmla="*/ 119 w 599"/>
                  <a:gd name="T1" fmla="*/ 0 h 774"/>
                  <a:gd name="T2" fmla="*/ 125 w 599"/>
                  <a:gd name="T3" fmla="*/ 13 h 774"/>
                  <a:gd name="T4" fmla="*/ 0 w 599"/>
                  <a:gd name="T5" fmla="*/ 774 h 774"/>
                  <a:gd name="T6" fmla="*/ 599 w 599"/>
                  <a:gd name="T7" fmla="*/ 774 h 774"/>
                  <a:gd name="T8" fmla="*/ 477 w 599"/>
                  <a:gd name="T9" fmla="*/ 13 h 774"/>
                  <a:gd name="T10" fmla="*/ 481 w 599"/>
                  <a:gd name="T11" fmla="*/ 0 h 774"/>
                  <a:gd name="T12" fmla="*/ 119 w 599"/>
                  <a:gd name="T13" fmla="*/ 0 h 7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99" h="774">
                    <a:moveTo>
                      <a:pt x="119" y="0"/>
                    </a:moveTo>
                    <a:lnTo>
                      <a:pt x="125" y="13"/>
                    </a:lnTo>
                    <a:lnTo>
                      <a:pt x="0" y="774"/>
                    </a:lnTo>
                    <a:lnTo>
                      <a:pt x="599" y="774"/>
                    </a:lnTo>
                    <a:lnTo>
                      <a:pt x="477" y="13"/>
                    </a:lnTo>
                    <a:lnTo>
                      <a:pt x="481" y="0"/>
                    </a:lnTo>
                    <a:lnTo>
                      <a:pt x="119" y="0"/>
                    </a:lnTo>
                    <a:close/>
                  </a:path>
                </a:pathLst>
              </a:custGeom>
              <a:solidFill>
                <a:srgbClr val="DD3E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 383">
                <a:extLst>
                  <a:ext uri="{FF2B5EF4-FFF2-40B4-BE49-F238E27FC236}">
                    <a16:creationId xmlns:a16="http://schemas.microsoft.com/office/drawing/2014/main" id="{2452FC42-3E0D-4FC4-881C-46FEE22172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" y="2750"/>
                <a:ext cx="505" cy="1421"/>
              </a:xfrm>
              <a:custGeom>
                <a:avLst/>
                <a:gdLst>
                  <a:gd name="T0" fmla="*/ 380 w 505"/>
                  <a:gd name="T1" fmla="*/ 1421 h 1421"/>
                  <a:gd name="T2" fmla="*/ 505 w 505"/>
                  <a:gd name="T3" fmla="*/ 651 h 1421"/>
                  <a:gd name="T4" fmla="*/ 385 w 505"/>
                  <a:gd name="T5" fmla="*/ 365 h 1421"/>
                  <a:gd name="T6" fmla="*/ 0 w 505"/>
                  <a:gd name="T7" fmla="*/ 0 h 1421"/>
                  <a:gd name="T8" fmla="*/ 75 w 505"/>
                  <a:gd name="T9" fmla="*/ 548 h 1421"/>
                  <a:gd name="T10" fmla="*/ 320 w 505"/>
                  <a:gd name="T11" fmla="*/ 1421 h 1421"/>
                  <a:gd name="T12" fmla="*/ 380 w 505"/>
                  <a:gd name="T13" fmla="*/ 1421 h 14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05" h="1421">
                    <a:moveTo>
                      <a:pt x="380" y="1421"/>
                    </a:moveTo>
                    <a:lnTo>
                      <a:pt x="505" y="651"/>
                    </a:lnTo>
                    <a:lnTo>
                      <a:pt x="385" y="365"/>
                    </a:lnTo>
                    <a:lnTo>
                      <a:pt x="0" y="0"/>
                    </a:lnTo>
                    <a:lnTo>
                      <a:pt x="75" y="548"/>
                    </a:lnTo>
                    <a:lnTo>
                      <a:pt x="320" y="1421"/>
                    </a:lnTo>
                    <a:lnTo>
                      <a:pt x="380" y="1421"/>
                    </a:lnTo>
                    <a:close/>
                  </a:path>
                </a:pathLst>
              </a:custGeom>
              <a:solidFill>
                <a:srgbClr val="D2D2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 384">
                <a:extLst>
                  <a:ext uri="{FF2B5EF4-FFF2-40B4-BE49-F238E27FC236}">
                    <a16:creationId xmlns:a16="http://schemas.microsoft.com/office/drawing/2014/main" id="{9FC9AD3C-B89A-497A-B617-6310B100FC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4" y="2740"/>
                <a:ext cx="509" cy="1431"/>
              </a:xfrm>
              <a:custGeom>
                <a:avLst/>
                <a:gdLst>
                  <a:gd name="T0" fmla="*/ 187 w 509"/>
                  <a:gd name="T1" fmla="*/ 1431 h 1431"/>
                  <a:gd name="T2" fmla="*/ 434 w 509"/>
                  <a:gd name="T3" fmla="*/ 547 h 1431"/>
                  <a:gd name="T4" fmla="*/ 509 w 509"/>
                  <a:gd name="T5" fmla="*/ 0 h 1431"/>
                  <a:gd name="T6" fmla="*/ 108 w 509"/>
                  <a:gd name="T7" fmla="*/ 373 h 1431"/>
                  <a:gd name="T8" fmla="*/ 0 w 509"/>
                  <a:gd name="T9" fmla="*/ 661 h 1431"/>
                  <a:gd name="T10" fmla="*/ 124 w 509"/>
                  <a:gd name="T11" fmla="*/ 1431 h 1431"/>
                  <a:gd name="T12" fmla="*/ 187 w 509"/>
                  <a:gd name="T13" fmla="*/ 1431 h 14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09" h="1431">
                    <a:moveTo>
                      <a:pt x="187" y="1431"/>
                    </a:moveTo>
                    <a:lnTo>
                      <a:pt x="434" y="547"/>
                    </a:lnTo>
                    <a:lnTo>
                      <a:pt x="509" y="0"/>
                    </a:lnTo>
                    <a:lnTo>
                      <a:pt x="108" y="373"/>
                    </a:lnTo>
                    <a:lnTo>
                      <a:pt x="0" y="661"/>
                    </a:lnTo>
                    <a:lnTo>
                      <a:pt x="124" y="1431"/>
                    </a:lnTo>
                    <a:lnTo>
                      <a:pt x="187" y="1431"/>
                    </a:lnTo>
                    <a:close/>
                  </a:path>
                </a:pathLst>
              </a:custGeom>
              <a:solidFill>
                <a:srgbClr val="E4E4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 385">
                <a:extLst>
                  <a:ext uri="{FF2B5EF4-FFF2-40B4-BE49-F238E27FC236}">
                    <a16:creationId xmlns:a16="http://schemas.microsoft.com/office/drawing/2014/main" id="{02697794-7DFA-4280-A10E-A40AB17EDB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" y="2491"/>
                <a:ext cx="1387" cy="846"/>
              </a:xfrm>
              <a:custGeom>
                <a:avLst/>
                <a:gdLst>
                  <a:gd name="T0" fmla="*/ 13434029 w 667"/>
                  <a:gd name="T1" fmla="*/ 10191080 h 408"/>
                  <a:gd name="T2" fmla="*/ 15400668 w 667"/>
                  <a:gd name="T3" fmla="*/ 9916026 h 408"/>
                  <a:gd name="T4" fmla="*/ 18854350 w 667"/>
                  <a:gd name="T5" fmla="*/ 3119310 h 408"/>
                  <a:gd name="T6" fmla="*/ 14419971 w 667"/>
                  <a:gd name="T7" fmla="*/ 304071 h 408"/>
                  <a:gd name="T8" fmla="*/ 13376721 w 667"/>
                  <a:gd name="T9" fmla="*/ 2122850 h 408"/>
                  <a:gd name="T10" fmla="*/ 9471763 w 667"/>
                  <a:gd name="T11" fmla="*/ 6001723 h 408"/>
                  <a:gd name="T12" fmla="*/ 5655533 w 667"/>
                  <a:gd name="T13" fmla="*/ 2452303 h 408"/>
                  <a:gd name="T14" fmla="*/ 4922817 w 667"/>
                  <a:gd name="T15" fmla="*/ 0 h 408"/>
                  <a:gd name="T16" fmla="*/ 0 w 667"/>
                  <a:gd name="T17" fmla="*/ 3119310 h 408"/>
                  <a:gd name="T18" fmla="*/ 3360948 w 667"/>
                  <a:gd name="T19" fmla="*/ 9745758 h 408"/>
                  <a:gd name="T20" fmla="*/ 5425798 w 667"/>
                  <a:gd name="T21" fmla="*/ 10191080 h 408"/>
                  <a:gd name="T22" fmla="*/ 9447924 w 667"/>
                  <a:gd name="T23" fmla="*/ 7360872 h 408"/>
                  <a:gd name="T24" fmla="*/ 13225332 w 667"/>
                  <a:gd name="T25" fmla="*/ 10044042 h 408"/>
                  <a:gd name="T26" fmla="*/ 13434029 w 667"/>
                  <a:gd name="T27" fmla="*/ 10191080 h 40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67" h="408">
                    <a:moveTo>
                      <a:pt x="475" y="375"/>
                    </a:moveTo>
                    <a:cubicBezTo>
                      <a:pt x="514" y="403"/>
                      <a:pt x="537" y="378"/>
                      <a:pt x="545" y="365"/>
                    </a:cubicBezTo>
                    <a:cubicBezTo>
                      <a:pt x="667" y="115"/>
                      <a:pt x="667" y="115"/>
                      <a:pt x="667" y="115"/>
                    </a:cubicBezTo>
                    <a:cubicBezTo>
                      <a:pt x="510" y="11"/>
                      <a:pt x="510" y="11"/>
                      <a:pt x="510" y="11"/>
                    </a:cubicBezTo>
                    <a:cubicBezTo>
                      <a:pt x="473" y="78"/>
                      <a:pt x="473" y="78"/>
                      <a:pt x="473" y="78"/>
                    </a:cubicBezTo>
                    <a:cubicBezTo>
                      <a:pt x="335" y="221"/>
                      <a:pt x="335" y="221"/>
                      <a:pt x="335" y="221"/>
                    </a:cubicBezTo>
                    <a:cubicBezTo>
                      <a:pt x="200" y="90"/>
                      <a:pt x="200" y="90"/>
                      <a:pt x="200" y="90"/>
                    </a:cubicBezTo>
                    <a:cubicBezTo>
                      <a:pt x="174" y="0"/>
                      <a:pt x="174" y="0"/>
                      <a:pt x="174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119" y="359"/>
                      <a:pt x="119" y="359"/>
                      <a:pt x="119" y="359"/>
                    </a:cubicBezTo>
                    <a:cubicBezTo>
                      <a:pt x="122" y="365"/>
                      <a:pt x="146" y="408"/>
                      <a:pt x="192" y="375"/>
                    </a:cubicBezTo>
                    <a:cubicBezTo>
                      <a:pt x="334" y="271"/>
                      <a:pt x="334" y="271"/>
                      <a:pt x="334" y="271"/>
                    </a:cubicBezTo>
                    <a:cubicBezTo>
                      <a:pt x="468" y="370"/>
                      <a:pt x="468" y="370"/>
                      <a:pt x="468" y="370"/>
                    </a:cubicBezTo>
                    <a:cubicBezTo>
                      <a:pt x="470" y="371"/>
                      <a:pt x="473" y="373"/>
                      <a:pt x="475" y="375"/>
                    </a:cubicBezTo>
                    <a:close/>
                  </a:path>
                </a:pathLst>
              </a:custGeom>
              <a:solidFill>
                <a:srgbClr val="F5F5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 386">
                <a:extLst>
                  <a:ext uri="{FF2B5EF4-FFF2-40B4-BE49-F238E27FC236}">
                    <a16:creationId xmlns:a16="http://schemas.microsoft.com/office/drawing/2014/main" id="{6705C5DE-9FFC-4486-B225-213BE1CF15A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" y="-78"/>
                <a:ext cx="1975" cy="1392"/>
              </a:xfrm>
              <a:custGeom>
                <a:avLst/>
                <a:gdLst>
                  <a:gd name="T0" fmla="*/ 13917391 w 950"/>
                  <a:gd name="T1" fmla="*/ 0 h 671"/>
                  <a:gd name="T2" fmla="*/ 12873401 w 950"/>
                  <a:gd name="T3" fmla="*/ 0 h 671"/>
                  <a:gd name="T4" fmla="*/ 0 w 950"/>
                  <a:gd name="T5" fmla="*/ 12464130 h 671"/>
                  <a:gd name="T6" fmla="*/ 0 w 950"/>
                  <a:gd name="T7" fmla="*/ 14142786 h 671"/>
                  <a:gd name="T8" fmla="*/ 0 w 950"/>
                  <a:gd name="T9" fmla="*/ 15698430 h 671"/>
                  <a:gd name="T10" fmla="*/ 0 w 950"/>
                  <a:gd name="T11" fmla="*/ 18346967 h 671"/>
                  <a:gd name="T12" fmla="*/ 3291886 w 950"/>
                  <a:gd name="T13" fmla="*/ 16673401 h 671"/>
                  <a:gd name="T14" fmla="*/ 3291886 w 950"/>
                  <a:gd name="T15" fmla="*/ 16673401 h 671"/>
                  <a:gd name="T16" fmla="*/ 3605945 w 950"/>
                  <a:gd name="T17" fmla="*/ 16237657 h 671"/>
                  <a:gd name="T18" fmla="*/ 17441308 w 950"/>
                  <a:gd name="T19" fmla="*/ 10938913 h 671"/>
                  <a:gd name="T20" fmla="*/ 23209899 w 950"/>
                  <a:gd name="T21" fmla="*/ 16154666 h 671"/>
                  <a:gd name="T22" fmla="*/ 23499249 w 950"/>
                  <a:gd name="T23" fmla="*/ 16644968 h 671"/>
                  <a:gd name="T24" fmla="*/ 23470892 w 950"/>
                  <a:gd name="T25" fmla="*/ 16673401 h 671"/>
                  <a:gd name="T26" fmla="*/ 26763123 w 950"/>
                  <a:gd name="T27" fmla="*/ 18346967 h 671"/>
                  <a:gd name="T28" fmla="*/ 26763123 w 950"/>
                  <a:gd name="T29" fmla="*/ 15698430 h 671"/>
                  <a:gd name="T30" fmla="*/ 26763123 w 950"/>
                  <a:gd name="T31" fmla="*/ 14142786 h 671"/>
                  <a:gd name="T32" fmla="*/ 26763123 w 950"/>
                  <a:gd name="T33" fmla="*/ 12464130 h 671"/>
                  <a:gd name="T34" fmla="*/ 13917391 w 950"/>
                  <a:gd name="T35" fmla="*/ 0 h 671"/>
                  <a:gd name="T36" fmla="*/ 23607980 w 950"/>
                  <a:gd name="T37" fmla="*/ 15775353 h 671"/>
                  <a:gd name="T38" fmla="*/ 23712066 w 950"/>
                  <a:gd name="T39" fmla="*/ 15698430 h 671"/>
                  <a:gd name="T40" fmla="*/ 23752525 w 950"/>
                  <a:gd name="T41" fmla="*/ 15698430 h 671"/>
                  <a:gd name="T42" fmla="*/ 23549459 w 950"/>
                  <a:gd name="T43" fmla="*/ 15827084 h 671"/>
                  <a:gd name="T44" fmla="*/ 23607980 w 950"/>
                  <a:gd name="T45" fmla="*/ 15775353 h 671"/>
                  <a:gd name="T46" fmla="*/ 23549459 w 950"/>
                  <a:gd name="T47" fmla="*/ 15798727 h 671"/>
                  <a:gd name="T48" fmla="*/ 23549459 w 950"/>
                  <a:gd name="T49" fmla="*/ 15775353 h 671"/>
                  <a:gd name="T50" fmla="*/ 23607980 w 950"/>
                  <a:gd name="T51" fmla="*/ 15698430 h 671"/>
                  <a:gd name="T52" fmla="*/ 23607980 w 950"/>
                  <a:gd name="T53" fmla="*/ 15698430 h 671"/>
                  <a:gd name="T54" fmla="*/ 23549459 w 950"/>
                  <a:gd name="T55" fmla="*/ 15798727 h 671"/>
                  <a:gd name="T56" fmla="*/ 23185924 w 950"/>
                  <a:gd name="T57" fmla="*/ 16081284 h 671"/>
                  <a:gd name="T58" fmla="*/ 23185924 w 950"/>
                  <a:gd name="T59" fmla="*/ 16081284 h 671"/>
                  <a:gd name="T60" fmla="*/ 23523215 w 950"/>
                  <a:gd name="T61" fmla="*/ 15827084 h 671"/>
                  <a:gd name="T62" fmla="*/ 23445077 w 950"/>
                  <a:gd name="T63" fmla="*/ 15909799 h 671"/>
                  <a:gd name="T64" fmla="*/ 23209899 w 950"/>
                  <a:gd name="T65" fmla="*/ 16081284 h 671"/>
                  <a:gd name="T66" fmla="*/ 23185924 w 950"/>
                  <a:gd name="T67" fmla="*/ 16081284 h 671"/>
                  <a:gd name="T68" fmla="*/ 23470892 w 950"/>
                  <a:gd name="T69" fmla="*/ 15998586 h 671"/>
                  <a:gd name="T70" fmla="*/ 23348541 w 950"/>
                  <a:gd name="T71" fmla="*/ 16212373 h 671"/>
                  <a:gd name="T72" fmla="*/ 23348541 w 950"/>
                  <a:gd name="T73" fmla="*/ 16188707 h 671"/>
                  <a:gd name="T74" fmla="*/ 23348541 w 950"/>
                  <a:gd name="T75" fmla="*/ 16188707 h 671"/>
                  <a:gd name="T76" fmla="*/ 23320185 w 950"/>
                  <a:gd name="T77" fmla="*/ 16188707 h 671"/>
                  <a:gd name="T78" fmla="*/ 23499249 w 950"/>
                  <a:gd name="T79" fmla="*/ 15881979 h 671"/>
                  <a:gd name="T80" fmla="*/ 23499249 w 950"/>
                  <a:gd name="T81" fmla="*/ 15881979 h 671"/>
                  <a:gd name="T82" fmla="*/ 23470892 w 950"/>
                  <a:gd name="T83" fmla="*/ 15998586 h 67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950" h="671">
                    <a:moveTo>
                      <a:pt x="494" y="0"/>
                    </a:moveTo>
                    <a:cubicBezTo>
                      <a:pt x="457" y="0"/>
                      <a:pt x="457" y="0"/>
                      <a:pt x="457" y="0"/>
                    </a:cubicBezTo>
                    <a:cubicBezTo>
                      <a:pt x="205" y="0"/>
                      <a:pt x="0" y="205"/>
                      <a:pt x="0" y="456"/>
                    </a:cubicBezTo>
                    <a:cubicBezTo>
                      <a:pt x="0" y="517"/>
                      <a:pt x="0" y="517"/>
                      <a:pt x="0" y="517"/>
                    </a:cubicBezTo>
                    <a:cubicBezTo>
                      <a:pt x="0" y="574"/>
                      <a:pt x="0" y="574"/>
                      <a:pt x="0" y="574"/>
                    </a:cubicBezTo>
                    <a:cubicBezTo>
                      <a:pt x="0" y="671"/>
                      <a:pt x="0" y="671"/>
                      <a:pt x="0" y="671"/>
                    </a:cubicBezTo>
                    <a:cubicBezTo>
                      <a:pt x="0" y="671"/>
                      <a:pt x="104" y="660"/>
                      <a:pt x="117" y="610"/>
                    </a:cubicBezTo>
                    <a:cubicBezTo>
                      <a:pt x="117" y="610"/>
                      <a:pt x="117" y="610"/>
                      <a:pt x="117" y="610"/>
                    </a:cubicBezTo>
                    <a:cubicBezTo>
                      <a:pt x="121" y="605"/>
                      <a:pt x="125" y="600"/>
                      <a:pt x="128" y="594"/>
                    </a:cubicBezTo>
                    <a:cubicBezTo>
                      <a:pt x="187" y="592"/>
                      <a:pt x="462" y="590"/>
                      <a:pt x="619" y="400"/>
                    </a:cubicBezTo>
                    <a:cubicBezTo>
                      <a:pt x="638" y="455"/>
                      <a:pt x="701" y="559"/>
                      <a:pt x="824" y="591"/>
                    </a:cubicBezTo>
                    <a:cubicBezTo>
                      <a:pt x="826" y="598"/>
                      <a:pt x="830" y="604"/>
                      <a:pt x="834" y="609"/>
                    </a:cubicBezTo>
                    <a:cubicBezTo>
                      <a:pt x="833" y="610"/>
                      <a:pt x="833" y="610"/>
                      <a:pt x="833" y="610"/>
                    </a:cubicBezTo>
                    <a:cubicBezTo>
                      <a:pt x="846" y="660"/>
                      <a:pt x="950" y="671"/>
                      <a:pt x="950" y="671"/>
                    </a:cubicBezTo>
                    <a:cubicBezTo>
                      <a:pt x="950" y="574"/>
                      <a:pt x="950" y="574"/>
                      <a:pt x="950" y="574"/>
                    </a:cubicBezTo>
                    <a:cubicBezTo>
                      <a:pt x="950" y="517"/>
                      <a:pt x="950" y="517"/>
                      <a:pt x="950" y="517"/>
                    </a:cubicBezTo>
                    <a:cubicBezTo>
                      <a:pt x="950" y="456"/>
                      <a:pt x="950" y="456"/>
                      <a:pt x="950" y="456"/>
                    </a:cubicBezTo>
                    <a:cubicBezTo>
                      <a:pt x="950" y="205"/>
                      <a:pt x="745" y="0"/>
                      <a:pt x="494" y="0"/>
                    </a:cubicBezTo>
                    <a:close/>
                    <a:moveTo>
                      <a:pt x="838" y="577"/>
                    </a:moveTo>
                    <a:cubicBezTo>
                      <a:pt x="842" y="574"/>
                      <a:pt x="842" y="574"/>
                      <a:pt x="842" y="574"/>
                    </a:cubicBezTo>
                    <a:cubicBezTo>
                      <a:pt x="843" y="574"/>
                      <a:pt x="843" y="574"/>
                      <a:pt x="843" y="574"/>
                    </a:cubicBezTo>
                    <a:cubicBezTo>
                      <a:pt x="836" y="579"/>
                      <a:pt x="836" y="579"/>
                      <a:pt x="836" y="579"/>
                    </a:cubicBezTo>
                    <a:lnTo>
                      <a:pt x="838" y="577"/>
                    </a:lnTo>
                    <a:close/>
                    <a:moveTo>
                      <a:pt x="836" y="578"/>
                    </a:moveTo>
                    <a:cubicBezTo>
                      <a:pt x="836" y="577"/>
                      <a:pt x="836" y="577"/>
                      <a:pt x="836" y="577"/>
                    </a:cubicBezTo>
                    <a:cubicBezTo>
                      <a:pt x="838" y="574"/>
                      <a:pt x="838" y="574"/>
                      <a:pt x="838" y="574"/>
                    </a:cubicBezTo>
                    <a:cubicBezTo>
                      <a:pt x="838" y="574"/>
                      <a:pt x="838" y="574"/>
                      <a:pt x="838" y="574"/>
                    </a:cubicBezTo>
                    <a:cubicBezTo>
                      <a:pt x="836" y="578"/>
                      <a:pt x="836" y="578"/>
                      <a:pt x="836" y="578"/>
                    </a:cubicBezTo>
                    <a:close/>
                    <a:moveTo>
                      <a:pt x="823" y="588"/>
                    </a:moveTo>
                    <a:cubicBezTo>
                      <a:pt x="823" y="588"/>
                      <a:pt x="823" y="588"/>
                      <a:pt x="823" y="588"/>
                    </a:cubicBezTo>
                    <a:cubicBezTo>
                      <a:pt x="835" y="579"/>
                      <a:pt x="835" y="579"/>
                      <a:pt x="835" y="579"/>
                    </a:cubicBezTo>
                    <a:cubicBezTo>
                      <a:pt x="832" y="582"/>
                      <a:pt x="832" y="582"/>
                      <a:pt x="832" y="582"/>
                    </a:cubicBezTo>
                    <a:cubicBezTo>
                      <a:pt x="824" y="588"/>
                      <a:pt x="824" y="588"/>
                      <a:pt x="824" y="588"/>
                    </a:cubicBezTo>
                    <a:lnTo>
                      <a:pt x="823" y="588"/>
                    </a:lnTo>
                    <a:close/>
                    <a:moveTo>
                      <a:pt x="833" y="585"/>
                    </a:moveTo>
                    <a:cubicBezTo>
                      <a:pt x="829" y="593"/>
                      <a:pt x="829" y="593"/>
                      <a:pt x="829" y="593"/>
                    </a:cubicBezTo>
                    <a:cubicBezTo>
                      <a:pt x="829" y="592"/>
                      <a:pt x="829" y="592"/>
                      <a:pt x="829" y="592"/>
                    </a:cubicBezTo>
                    <a:cubicBezTo>
                      <a:pt x="829" y="592"/>
                      <a:pt x="829" y="592"/>
                      <a:pt x="829" y="592"/>
                    </a:cubicBezTo>
                    <a:cubicBezTo>
                      <a:pt x="829" y="592"/>
                      <a:pt x="828" y="592"/>
                      <a:pt x="828" y="592"/>
                    </a:cubicBezTo>
                    <a:cubicBezTo>
                      <a:pt x="834" y="581"/>
                      <a:pt x="834" y="581"/>
                      <a:pt x="834" y="581"/>
                    </a:cubicBezTo>
                    <a:cubicBezTo>
                      <a:pt x="834" y="581"/>
                      <a:pt x="834" y="581"/>
                      <a:pt x="834" y="581"/>
                    </a:cubicBezTo>
                    <a:lnTo>
                      <a:pt x="833" y="585"/>
                    </a:lnTo>
                    <a:close/>
                  </a:path>
                </a:pathLst>
              </a:custGeom>
              <a:solidFill>
                <a:srgbClr val="694B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 387">
                <a:extLst>
                  <a:ext uri="{FF2B5EF4-FFF2-40B4-BE49-F238E27FC236}">
                    <a16:creationId xmlns:a16="http://schemas.microsoft.com/office/drawing/2014/main" id="{EA0338D9-0D54-43DD-8AE5-8A25CB273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" y="-78"/>
                <a:ext cx="1071" cy="1392"/>
              </a:xfrm>
              <a:custGeom>
                <a:avLst/>
                <a:gdLst>
                  <a:gd name="T0" fmla="*/ 2284399 w 515"/>
                  <a:gd name="T1" fmla="*/ 15698430 h 671"/>
                  <a:gd name="T2" fmla="*/ 2284399 w 515"/>
                  <a:gd name="T3" fmla="*/ 14142786 h 671"/>
                  <a:gd name="T4" fmla="*/ 2284399 w 515"/>
                  <a:gd name="T5" fmla="*/ 12464130 h 671"/>
                  <a:gd name="T6" fmla="*/ 14571467 w 515"/>
                  <a:gd name="T7" fmla="*/ 24927 h 671"/>
                  <a:gd name="T8" fmla="*/ 13976126 w 515"/>
                  <a:gd name="T9" fmla="*/ 0 h 671"/>
                  <a:gd name="T10" fmla="*/ 12927962 w 515"/>
                  <a:gd name="T11" fmla="*/ 0 h 671"/>
                  <a:gd name="T12" fmla="*/ 0 w 515"/>
                  <a:gd name="T13" fmla="*/ 12464130 h 671"/>
                  <a:gd name="T14" fmla="*/ 0 w 515"/>
                  <a:gd name="T15" fmla="*/ 14142786 h 671"/>
                  <a:gd name="T16" fmla="*/ 0 w 515"/>
                  <a:gd name="T17" fmla="*/ 15698430 h 671"/>
                  <a:gd name="T18" fmla="*/ 0 w 515"/>
                  <a:gd name="T19" fmla="*/ 18346967 h 671"/>
                  <a:gd name="T20" fmla="*/ 2284399 w 515"/>
                  <a:gd name="T21" fmla="*/ 17713843 h 671"/>
                  <a:gd name="T22" fmla="*/ 2284399 w 515"/>
                  <a:gd name="T23" fmla="*/ 15698430 h 6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15" h="671">
                    <a:moveTo>
                      <a:pt x="81" y="574"/>
                    </a:moveTo>
                    <a:cubicBezTo>
                      <a:pt x="81" y="517"/>
                      <a:pt x="81" y="517"/>
                      <a:pt x="81" y="517"/>
                    </a:cubicBezTo>
                    <a:cubicBezTo>
                      <a:pt x="81" y="456"/>
                      <a:pt x="81" y="456"/>
                      <a:pt x="81" y="456"/>
                    </a:cubicBezTo>
                    <a:cubicBezTo>
                      <a:pt x="81" y="212"/>
                      <a:pt x="274" y="12"/>
                      <a:pt x="515" y="1"/>
                    </a:cubicBezTo>
                    <a:cubicBezTo>
                      <a:pt x="508" y="0"/>
                      <a:pt x="501" y="0"/>
                      <a:pt x="494" y="0"/>
                    </a:cubicBezTo>
                    <a:cubicBezTo>
                      <a:pt x="457" y="0"/>
                      <a:pt x="457" y="0"/>
                      <a:pt x="457" y="0"/>
                    </a:cubicBezTo>
                    <a:cubicBezTo>
                      <a:pt x="205" y="0"/>
                      <a:pt x="0" y="205"/>
                      <a:pt x="0" y="456"/>
                    </a:cubicBezTo>
                    <a:cubicBezTo>
                      <a:pt x="0" y="517"/>
                      <a:pt x="0" y="517"/>
                      <a:pt x="0" y="517"/>
                    </a:cubicBezTo>
                    <a:cubicBezTo>
                      <a:pt x="0" y="574"/>
                      <a:pt x="0" y="574"/>
                      <a:pt x="0" y="574"/>
                    </a:cubicBezTo>
                    <a:cubicBezTo>
                      <a:pt x="0" y="671"/>
                      <a:pt x="0" y="671"/>
                      <a:pt x="0" y="671"/>
                    </a:cubicBezTo>
                    <a:cubicBezTo>
                      <a:pt x="0" y="671"/>
                      <a:pt x="46" y="666"/>
                      <a:pt x="81" y="648"/>
                    </a:cubicBezTo>
                    <a:lnTo>
                      <a:pt x="81" y="574"/>
                    </a:lnTo>
                    <a:close/>
                  </a:path>
                </a:pathLst>
              </a:custGeom>
              <a:solidFill>
                <a:srgbClr val="563B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388">
                <a:extLst>
                  <a:ext uri="{FF2B5EF4-FFF2-40B4-BE49-F238E27FC236}">
                    <a16:creationId xmlns:a16="http://schemas.microsoft.com/office/drawing/2014/main" id="{61414A63-42EB-49C6-9365-E39313A46D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3" y="1165"/>
                <a:ext cx="364" cy="585"/>
              </a:xfrm>
              <a:custGeom>
                <a:avLst/>
                <a:gdLst>
                  <a:gd name="T0" fmla="*/ 2099265 w 175"/>
                  <a:gd name="T1" fmla="*/ 134473 h 282"/>
                  <a:gd name="T2" fmla="*/ 656596 w 175"/>
                  <a:gd name="T3" fmla="*/ 379260 h 282"/>
                  <a:gd name="T4" fmla="*/ 0 w 175"/>
                  <a:gd name="T5" fmla="*/ 1632115 h 282"/>
                  <a:gd name="T6" fmla="*/ 0 w 175"/>
                  <a:gd name="T7" fmla="*/ 6129530 h 282"/>
                  <a:gd name="T8" fmla="*/ 656596 w 175"/>
                  <a:gd name="T9" fmla="*/ 7382389 h 282"/>
                  <a:gd name="T10" fmla="*/ 1626643 w 175"/>
                  <a:gd name="T11" fmla="*/ 7710244 h 282"/>
                  <a:gd name="T12" fmla="*/ 2099265 w 175"/>
                  <a:gd name="T13" fmla="*/ 7627601 h 282"/>
                  <a:gd name="T14" fmla="*/ 3004612 w 175"/>
                  <a:gd name="T15" fmla="*/ 7222848 h 282"/>
                  <a:gd name="T16" fmla="*/ 3462222 w 175"/>
                  <a:gd name="T17" fmla="*/ 6839490 h 282"/>
                  <a:gd name="T18" fmla="*/ 3941126 w 175"/>
                  <a:gd name="T19" fmla="*/ 6485177 h 282"/>
                  <a:gd name="T20" fmla="*/ 4965534 w 175"/>
                  <a:gd name="T21" fmla="*/ 3888895 h 282"/>
                  <a:gd name="T22" fmla="*/ 2099265 w 175"/>
                  <a:gd name="T23" fmla="*/ 134473 h 28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75" h="282">
                    <a:moveTo>
                      <a:pt x="74" y="5"/>
                    </a:moveTo>
                    <a:cubicBezTo>
                      <a:pt x="57" y="0"/>
                      <a:pt x="38" y="3"/>
                      <a:pt x="23" y="14"/>
                    </a:cubicBezTo>
                    <a:cubicBezTo>
                      <a:pt x="8" y="25"/>
                      <a:pt x="0" y="42"/>
                      <a:pt x="0" y="60"/>
                    </a:cubicBezTo>
                    <a:cubicBezTo>
                      <a:pt x="0" y="224"/>
                      <a:pt x="0" y="224"/>
                      <a:pt x="0" y="224"/>
                    </a:cubicBezTo>
                    <a:cubicBezTo>
                      <a:pt x="0" y="242"/>
                      <a:pt x="8" y="260"/>
                      <a:pt x="23" y="270"/>
                    </a:cubicBezTo>
                    <a:cubicBezTo>
                      <a:pt x="33" y="278"/>
                      <a:pt x="45" y="282"/>
                      <a:pt x="57" y="282"/>
                    </a:cubicBezTo>
                    <a:cubicBezTo>
                      <a:pt x="63" y="282"/>
                      <a:pt x="69" y="281"/>
                      <a:pt x="74" y="279"/>
                    </a:cubicBezTo>
                    <a:cubicBezTo>
                      <a:pt x="85" y="275"/>
                      <a:pt x="96" y="271"/>
                      <a:pt x="106" y="264"/>
                    </a:cubicBezTo>
                    <a:cubicBezTo>
                      <a:pt x="113" y="260"/>
                      <a:pt x="118" y="256"/>
                      <a:pt x="122" y="250"/>
                    </a:cubicBezTo>
                    <a:cubicBezTo>
                      <a:pt x="129" y="247"/>
                      <a:pt x="134" y="242"/>
                      <a:pt x="139" y="237"/>
                    </a:cubicBezTo>
                    <a:cubicBezTo>
                      <a:pt x="162" y="211"/>
                      <a:pt x="175" y="177"/>
                      <a:pt x="175" y="142"/>
                    </a:cubicBezTo>
                    <a:cubicBezTo>
                      <a:pt x="175" y="79"/>
                      <a:pt x="134" y="24"/>
                      <a:pt x="74" y="5"/>
                    </a:cubicBezTo>
                    <a:close/>
                  </a:path>
                </a:pathLst>
              </a:custGeom>
              <a:solidFill>
                <a:srgbClr val="FBCB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389">
                <a:extLst>
                  <a:ext uri="{FF2B5EF4-FFF2-40B4-BE49-F238E27FC236}">
                    <a16:creationId xmlns:a16="http://schemas.microsoft.com/office/drawing/2014/main" id="{7ABBBB39-A77C-42A9-AD32-74B7A23ABB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5" y="1165"/>
                <a:ext cx="364" cy="585"/>
              </a:xfrm>
              <a:custGeom>
                <a:avLst/>
                <a:gdLst>
                  <a:gd name="T0" fmla="*/ 4309047 w 175"/>
                  <a:gd name="T1" fmla="*/ 379260 h 282"/>
                  <a:gd name="T2" fmla="*/ 2866119 w 175"/>
                  <a:gd name="T3" fmla="*/ 134473 h 282"/>
                  <a:gd name="T4" fmla="*/ 0 w 175"/>
                  <a:gd name="T5" fmla="*/ 3888895 h 282"/>
                  <a:gd name="T6" fmla="*/ 2866119 w 175"/>
                  <a:gd name="T7" fmla="*/ 7627601 h 282"/>
                  <a:gd name="T8" fmla="*/ 3345536 w 175"/>
                  <a:gd name="T9" fmla="*/ 7710244 h 282"/>
                  <a:gd name="T10" fmla="*/ 4309047 w 175"/>
                  <a:gd name="T11" fmla="*/ 7382389 h 282"/>
                  <a:gd name="T12" fmla="*/ 4965534 w 175"/>
                  <a:gd name="T13" fmla="*/ 6129530 h 282"/>
                  <a:gd name="T14" fmla="*/ 4965534 w 175"/>
                  <a:gd name="T15" fmla="*/ 1632115 h 282"/>
                  <a:gd name="T16" fmla="*/ 4309047 w 175"/>
                  <a:gd name="T17" fmla="*/ 379260 h 28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5" h="282">
                    <a:moveTo>
                      <a:pt x="152" y="14"/>
                    </a:moveTo>
                    <a:cubicBezTo>
                      <a:pt x="137" y="3"/>
                      <a:pt x="118" y="0"/>
                      <a:pt x="101" y="5"/>
                    </a:cubicBezTo>
                    <a:cubicBezTo>
                      <a:pt x="41" y="24"/>
                      <a:pt x="0" y="79"/>
                      <a:pt x="0" y="142"/>
                    </a:cubicBezTo>
                    <a:cubicBezTo>
                      <a:pt x="0" y="205"/>
                      <a:pt x="41" y="260"/>
                      <a:pt x="101" y="279"/>
                    </a:cubicBezTo>
                    <a:cubicBezTo>
                      <a:pt x="106" y="281"/>
                      <a:pt x="112" y="282"/>
                      <a:pt x="118" y="282"/>
                    </a:cubicBezTo>
                    <a:cubicBezTo>
                      <a:pt x="130" y="282"/>
                      <a:pt x="142" y="278"/>
                      <a:pt x="152" y="270"/>
                    </a:cubicBezTo>
                    <a:cubicBezTo>
                      <a:pt x="167" y="260"/>
                      <a:pt x="175" y="242"/>
                      <a:pt x="175" y="224"/>
                    </a:cubicBezTo>
                    <a:cubicBezTo>
                      <a:pt x="175" y="60"/>
                      <a:pt x="175" y="60"/>
                      <a:pt x="175" y="60"/>
                    </a:cubicBezTo>
                    <a:cubicBezTo>
                      <a:pt x="175" y="42"/>
                      <a:pt x="167" y="25"/>
                      <a:pt x="152" y="14"/>
                    </a:cubicBezTo>
                    <a:close/>
                  </a:path>
                </a:pathLst>
              </a:custGeom>
              <a:solidFill>
                <a:srgbClr val="EDBA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 390">
                <a:extLst>
                  <a:ext uri="{FF2B5EF4-FFF2-40B4-BE49-F238E27FC236}">
                    <a16:creationId xmlns:a16="http://schemas.microsoft.com/office/drawing/2014/main" id="{A2286E3D-35EC-4832-B115-841880662F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" y="2184"/>
                <a:ext cx="728" cy="829"/>
              </a:xfrm>
              <a:custGeom>
                <a:avLst/>
                <a:gdLst>
                  <a:gd name="T0" fmla="*/ 9423203 w 350"/>
                  <a:gd name="T1" fmla="*/ 508426 h 400"/>
                  <a:gd name="T2" fmla="*/ 8223240 w 350"/>
                  <a:gd name="T3" fmla="*/ 76253 h 400"/>
                  <a:gd name="T4" fmla="*/ 8171320 w 350"/>
                  <a:gd name="T5" fmla="*/ 76253 h 400"/>
                  <a:gd name="T6" fmla="*/ 7856301 w 350"/>
                  <a:gd name="T7" fmla="*/ 106599 h 400"/>
                  <a:gd name="T8" fmla="*/ 5961528 w 350"/>
                  <a:gd name="T9" fmla="*/ 327525 h 400"/>
                  <a:gd name="T10" fmla="*/ 3966396 w 350"/>
                  <a:gd name="T11" fmla="*/ 327525 h 400"/>
                  <a:gd name="T12" fmla="*/ 2020770 w 350"/>
                  <a:gd name="T13" fmla="*/ 106599 h 400"/>
                  <a:gd name="T14" fmla="*/ 630284 w 350"/>
                  <a:gd name="T15" fmla="*/ 403354 h 400"/>
                  <a:gd name="T16" fmla="*/ 0 w 350"/>
                  <a:gd name="T17" fmla="*/ 1615394 h 400"/>
                  <a:gd name="T18" fmla="*/ 0 w 350"/>
                  <a:gd name="T19" fmla="*/ 6116837 h 400"/>
                  <a:gd name="T20" fmla="*/ 0 w 350"/>
                  <a:gd name="T21" fmla="*/ 6116837 h 400"/>
                  <a:gd name="T22" fmla="*/ 504839 w 350"/>
                  <a:gd name="T23" fmla="*/ 7342204 h 400"/>
                  <a:gd name="T24" fmla="*/ 3777068 w 350"/>
                  <a:gd name="T25" fmla="*/ 10362689 h 400"/>
                  <a:gd name="T26" fmla="*/ 4912363 w 350"/>
                  <a:gd name="T27" fmla="*/ 10789472 h 400"/>
                  <a:gd name="T28" fmla="*/ 4937119 w 350"/>
                  <a:gd name="T29" fmla="*/ 10789472 h 400"/>
                  <a:gd name="T30" fmla="*/ 6097824 w 350"/>
                  <a:gd name="T31" fmla="*/ 10334992 h 400"/>
                  <a:gd name="T32" fmla="*/ 9484519 w 350"/>
                  <a:gd name="T33" fmla="*/ 6989975 h 400"/>
                  <a:gd name="T34" fmla="*/ 9928283 w 350"/>
                  <a:gd name="T35" fmla="*/ 5935375 h 400"/>
                  <a:gd name="T36" fmla="*/ 9928283 w 350"/>
                  <a:gd name="T37" fmla="*/ 1615394 h 400"/>
                  <a:gd name="T38" fmla="*/ 9423203 w 350"/>
                  <a:gd name="T39" fmla="*/ 508426 h 40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50" h="400">
                    <a:moveTo>
                      <a:pt x="332" y="19"/>
                    </a:moveTo>
                    <a:cubicBezTo>
                      <a:pt x="321" y="8"/>
                      <a:pt x="306" y="2"/>
                      <a:pt x="290" y="3"/>
                    </a:cubicBezTo>
                    <a:cubicBezTo>
                      <a:pt x="288" y="3"/>
                      <a:pt x="288" y="3"/>
                      <a:pt x="288" y="3"/>
                    </a:cubicBezTo>
                    <a:cubicBezTo>
                      <a:pt x="284" y="3"/>
                      <a:pt x="281" y="3"/>
                      <a:pt x="277" y="4"/>
                    </a:cubicBezTo>
                    <a:cubicBezTo>
                      <a:pt x="255" y="9"/>
                      <a:pt x="233" y="12"/>
                      <a:pt x="210" y="12"/>
                    </a:cubicBezTo>
                    <a:cubicBezTo>
                      <a:pt x="140" y="12"/>
                      <a:pt x="140" y="12"/>
                      <a:pt x="140" y="12"/>
                    </a:cubicBezTo>
                    <a:cubicBezTo>
                      <a:pt x="117" y="12"/>
                      <a:pt x="94" y="9"/>
                      <a:pt x="71" y="4"/>
                    </a:cubicBezTo>
                    <a:cubicBezTo>
                      <a:pt x="54" y="0"/>
                      <a:pt x="36" y="4"/>
                      <a:pt x="22" y="15"/>
                    </a:cubicBezTo>
                    <a:cubicBezTo>
                      <a:pt x="8" y="26"/>
                      <a:pt x="0" y="42"/>
                      <a:pt x="0" y="60"/>
                    </a:cubicBezTo>
                    <a:cubicBezTo>
                      <a:pt x="0" y="227"/>
                      <a:pt x="0" y="227"/>
                      <a:pt x="0" y="227"/>
                    </a:cubicBezTo>
                    <a:cubicBezTo>
                      <a:pt x="0" y="227"/>
                      <a:pt x="0" y="227"/>
                      <a:pt x="0" y="227"/>
                    </a:cubicBezTo>
                    <a:cubicBezTo>
                      <a:pt x="0" y="244"/>
                      <a:pt x="6" y="260"/>
                      <a:pt x="18" y="272"/>
                    </a:cubicBezTo>
                    <a:cubicBezTo>
                      <a:pt x="133" y="384"/>
                      <a:pt x="133" y="384"/>
                      <a:pt x="133" y="384"/>
                    </a:cubicBezTo>
                    <a:cubicBezTo>
                      <a:pt x="144" y="395"/>
                      <a:pt x="158" y="400"/>
                      <a:pt x="173" y="400"/>
                    </a:cubicBezTo>
                    <a:cubicBezTo>
                      <a:pt x="174" y="400"/>
                      <a:pt x="174" y="400"/>
                      <a:pt x="174" y="400"/>
                    </a:cubicBezTo>
                    <a:cubicBezTo>
                      <a:pt x="189" y="400"/>
                      <a:pt x="204" y="394"/>
                      <a:pt x="215" y="383"/>
                    </a:cubicBezTo>
                    <a:cubicBezTo>
                      <a:pt x="334" y="259"/>
                      <a:pt x="334" y="259"/>
                      <a:pt x="334" y="259"/>
                    </a:cubicBezTo>
                    <a:cubicBezTo>
                      <a:pt x="344" y="249"/>
                      <a:pt x="350" y="234"/>
                      <a:pt x="350" y="220"/>
                    </a:cubicBezTo>
                    <a:cubicBezTo>
                      <a:pt x="350" y="60"/>
                      <a:pt x="350" y="60"/>
                      <a:pt x="350" y="60"/>
                    </a:cubicBezTo>
                    <a:cubicBezTo>
                      <a:pt x="350" y="44"/>
                      <a:pt x="343" y="29"/>
                      <a:pt x="332" y="19"/>
                    </a:cubicBezTo>
                    <a:close/>
                  </a:path>
                </a:pathLst>
              </a:custGeom>
              <a:solidFill>
                <a:srgbClr val="FBCB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 391">
                <a:extLst>
                  <a:ext uri="{FF2B5EF4-FFF2-40B4-BE49-F238E27FC236}">
                    <a16:creationId xmlns:a16="http://schemas.microsoft.com/office/drawing/2014/main" id="{66A9750C-7DC9-4B9B-9074-D68BF49318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" y="2184"/>
                <a:ext cx="447" cy="829"/>
              </a:xfrm>
              <a:custGeom>
                <a:avLst/>
                <a:gdLst>
                  <a:gd name="T0" fmla="*/ 5216180 w 215"/>
                  <a:gd name="T1" fmla="*/ 9902102 h 400"/>
                  <a:gd name="T2" fmla="*/ 1935728 w 215"/>
                  <a:gd name="T3" fmla="*/ 6844624 h 400"/>
                  <a:gd name="T4" fmla="*/ 1468376 w 215"/>
                  <a:gd name="T5" fmla="*/ 5663747 h 400"/>
                  <a:gd name="T6" fmla="*/ 1468376 w 215"/>
                  <a:gd name="T7" fmla="*/ 5663747 h 400"/>
                  <a:gd name="T8" fmla="*/ 1468376 w 215"/>
                  <a:gd name="T9" fmla="*/ 1130107 h 400"/>
                  <a:gd name="T10" fmla="*/ 1910351 w 215"/>
                  <a:gd name="T11" fmla="*/ 76253 h 400"/>
                  <a:gd name="T12" fmla="*/ 627713 w 215"/>
                  <a:gd name="T13" fmla="*/ 403354 h 400"/>
                  <a:gd name="T14" fmla="*/ 0 w 215"/>
                  <a:gd name="T15" fmla="*/ 1615394 h 400"/>
                  <a:gd name="T16" fmla="*/ 0 w 215"/>
                  <a:gd name="T17" fmla="*/ 6116837 h 400"/>
                  <a:gd name="T18" fmla="*/ 0 w 215"/>
                  <a:gd name="T19" fmla="*/ 6116837 h 400"/>
                  <a:gd name="T20" fmla="*/ 502438 w 215"/>
                  <a:gd name="T21" fmla="*/ 7342204 h 400"/>
                  <a:gd name="T22" fmla="*/ 3759033 w 215"/>
                  <a:gd name="T23" fmla="*/ 10362689 h 400"/>
                  <a:gd name="T24" fmla="*/ 4879082 w 215"/>
                  <a:gd name="T25" fmla="*/ 10789472 h 400"/>
                  <a:gd name="T26" fmla="*/ 4912989 w 215"/>
                  <a:gd name="T27" fmla="*/ 10789472 h 400"/>
                  <a:gd name="T28" fmla="*/ 6058282 w 215"/>
                  <a:gd name="T29" fmla="*/ 10334992 h 400"/>
                  <a:gd name="T30" fmla="*/ 6058282 w 215"/>
                  <a:gd name="T31" fmla="*/ 10305440 h 400"/>
                  <a:gd name="T32" fmla="*/ 5216180 w 215"/>
                  <a:gd name="T33" fmla="*/ 9902102 h 40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15" h="400">
                    <a:moveTo>
                      <a:pt x="185" y="367"/>
                    </a:moveTo>
                    <a:cubicBezTo>
                      <a:pt x="69" y="254"/>
                      <a:pt x="69" y="254"/>
                      <a:pt x="69" y="254"/>
                    </a:cubicBezTo>
                    <a:cubicBezTo>
                      <a:pt x="58" y="243"/>
                      <a:pt x="51" y="227"/>
                      <a:pt x="52" y="210"/>
                    </a:cubicBezTo>
                    <a:cubicBezTo>
                      <a:pt x="52" y="210"/>
                      <a:pt x="52" y="210"/>
                      <a:pt x="52" y="210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52" y="28"/>
                      <a:pt x="58" y="14"/>
                      <a:pt x="68" y="3"/>
                    </a:cubicBezTo>
                    <a:cubicBezTo>
                      <a:pt x="52" y="0"/>
                      <a:pt x="35" y="4"/>
                      <a:pt x="22" y="15"/>
                    </a:cubicBezTo>
                    <a:cubicBezTo>
                      <a:pt x="8" y="26"/>
                      <a:pt x="0" y="42"/>
                      <a:pt x="0" y="60"/>
                    </a:cubicBezTo>
                    <a:cubicBezTo>
                      <a:pt x="0" y="227"/>
                      <a:pt x="0" y="227"/>
                      <a:pt x="0" y="227"/>
                    </a:cubicBezTo>
                    <a:cubicBezTo>
                      <a:pt x="0" y="227"/>
                      <a:pt x="0" y="227"/>
                      <a:pt x="0" y="227"/>
                    </a:cubicBezTo>
                    <a:cubicBezTo>
                      <a:pt x="0" y="244"/>
                      <a:pt x="6" y="260"/>
                      <a:pt x="18" y="272"/>
                    </a:cubicBezTo>
                    <a:cubicBezTo>
                      <a:pt x="133" y="384"/>
                      <a:pt x="133" y="384"/>
                      <a:pt x="133" y="384"/>
                    </a:cubicBezTo>
                    <a:cubicBezTo>
                      <a:pt x="144" y="395"/>
                      <a:pt x="158" y="400"/>
                      <a:pt x="173" y="400"/>
                    </a:cubicBezTo>
                    <a:cubicBezTo>
                      <a:pt x="174" y="400"/>
                      <a:pt x="174" y="400"/>
                      <a:pt x="174" y="400"/>
                    </a:cubicBezTo>
                    <a:cubicBezTo>
                      <a:pt x="189" y="400"/>
                      <a:pt x="204" y="394"/>
                      <a:pt x="215" y="383"/>
                    </a:cubicBezTo>
                    <a:cubicBezTo>
                      <a:pt x="215" y="382"/>
                      <a:pt x="215" y="382"/>
                      <a:pt x="215" y="382"/>
                    </a:cubicBezTo>
                    <a:cubicBezTo>
                      <a:pt x="204" y="380"/>
                      <a:pt x="193" y="375"/>
                      <a:pt x="185" y="367"/>
                    </a:cubicBezTo>
                    <a:close/>
                  </a:path>
                </a:pathLst>
              </a:custGeom>
              <a:solidFill>
                <a:srgbClr val="EDBA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 392">
                <a:extLst>
                  <a:ext uri="{FF2B5EF4-FFF2-40B4-BE49-F238E27FC236}">
                    <a16:creationId xmlns:a16="http://schemas.microsoft.com/office/drawing/2014/main" id="{0D760DCF-E0FF-4C32-9C0B-4712DB2C87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719"/>
                <a:ext cx="1551" cy="1678"/>
              </a:xfrm>
              <a:custGeom>
                <a:avLst/>
                <a:gdLst>
                  <a:gd name="T0" fmla="*/ 19993059 w 746"/>
                  <a:gd name="T1" fmla="*/ 4749997 h 809"/>
                  <a:gd name="T2" fmla="*/ 19418495 w 746"/>
                  <a:gd name="T3" fmla="*/ 4496144 h 809"/>
                  <a:gd name="T4" fmla="*/ 15108093 w 746"/>
                  <a:gd name="T5" fmla="*/ 709178 h 809"/>
                  <a:gd name="T6" fmla="*/ 15029966 w 746"/>
                  <a:gd name="T7" fmla="*/ 577539 h 809"/>
                  <a:gd name="T8" fmla="*/ 14213339 w 746"/>
                  <a:gd name="T9" fmla="*/ 378869 h 809"/>
                  <a:gd name="T10" fmla="*/ 14213339 w 746"/>
                  <a:gd name="T11" fmla="*/ 378869 h 809"/>
                  <a:gd name="T12" fmla="*/ 6563277 w 746"/>
                  <a:gd name="T13" fmla="*/ 4013199 h 809"/>
                  <a:gd name="T14" fmla="*/ 4025128 w 746"/>
                  <a:gd name="T15" fmla="*/ 4578731 h 809"/>
                  <a:gd name="T16" fmla="*/ 1493877 w 746"/>
                  <a:gd name="T17" fmla="*/ 4881626 h 809"/>
                  <a:gd name="T18" fmla="*/ 0 w 746"/>
                  <a:gd name="T19" fmla="*/ 6468667 h 809"/>
                  <a:gd name="T20" fmla="*/ 0 w 746"/>
                  <a:gd name="T21" fmla="*/ 12845270 h 809"/>
                  <a:gd name="T22" fmla="*/ 9537881 w 746"/>
                  <a:gd name="T23" fmla="*/ 22063871 h 809"/>
                  <a:gd name="T24" fmla="*/ 11499877 w 746"/>
                  <a:gd name="T25" fmla="*/ 22063871 h 809"/>
                  <a:gd name="T26" fmla="*/ 21037105 w 746"/>
                  <a:gd name="T27" fmla="*/ 12845270 h 809"/>
                  <a:gd name="T28" fmla="*/ 21037105 w 746"/>
                  <a:gd name="T29" fmla="*/ 6192982 h 809"/>
                  <a:gd name="T30" fmla="*/ 19993059 w 746"/>
                  <a:gd name="T31" fmla="*/ 4749997 h 80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746" h="809">
                    <a:moveTo>
                      <a:pt x="709" y="174"/>
                    </a:moveTo>
                    <a:cubicBezTo>
                      <a:pt x="702" y="171"/>
                      <a:pt x="696" y="168"/>
                      <a:pt x="689" y="165"/>
                    </a:cubicBezTo>
                    <a:cubicBezTo>
                      <a:pt x="593" y="120"/>
                      <a:pt x="552" y="61"/>
                      <a:pt x="536" y="26"/>
                    </a:cubicBezTo>
                    <a:cubicBezTo>
                      <a:pt x="535" y="25"/>
                      <a:pt x="534" y="23"/>
                      <a:pt x="533" y="21"/>
                    </a:cubicBezTo>
                    <a:cubicBezTo>
                      <a:pt x="522" y="0"/>
                      <a:pt x="504" y="14"/>
                      <a:pt x="504" y="14"/>
                    </a:cubicBezTo>
                    <a:cubicBezTo>
                      <a:pt x="504" y="14"/>
                      <a:pt x="504" y="14"/>
                      <a:pt x="504" y="14"/>
                    </a:cubicBezTo>
                    <a:cubicBezTo>
                      <a:pt x="414" y="83"/>
                      <a:pt x="315" y="123"/>
                      <a:pt x="233" y="147"/>
                    </a:cubicBezTo>
                    <a:cubicBezTo>
                      <a:pt x="201" y="156"/>
                      <a:pt x="171" y="163"/>
                      <a:pt x="143" y="168"/>
                    </a:cubicBezTo>
                    <a:cubicBezTo>
                      <a:pt x="88" y="178"/>
                      <a:pt x="53" y="179"/>
                      <a:pt x="53" y="179"/>
                    </a:cubicBezTo>
                    <a:cubicBezTo>
                      <a:pt x="23" y="182"/>
                      <a:pt x="0" y="207"/>
                      <a:pt x="0" y="237"/>
                    </a:cubicBezTo>
                    <a:cubicBezTo>
                      <a:pt x="0" y="471"/>
                      <a:pt x="0" y="471"/>
                      <a:pt x="0" y="471"/>
                    </a:cubicBezTo>
                    <a:cubicBezTo>
                      <a:pt x="0" y="658"/>
                      <a:pt x="151" y="809"/>
                      <a:pt x="338" y="809"/>
                    </a:cubicBezTo>
                    <a:cubicBezTo>
                      <a:pt x="408" y="809"/>
                      <a:pt x="408" y="809"/>
                      <a:pt x="408" y="809"/>
                    </a:cubicBezTo>
                    <a:cubicBezTo>
                      <a:pt x="595" y="809"/>
                      <a:pt x="746" y="658"/>
                      <a:pt x="746" y="471"/>
                    </a:cubicBezTo>
                    <a:cubicBezTo>
                      <a:pt x="746" y="227"/>
                      <a:pt x="746" y="227"/>
                      <a:pt x="746" y="227"/>
                    </a:cubicBezTo>
                    <a:cubicBezTo>
                      <a:pt x="746" y="203"/>
                      <a:pt x="732" y="182"/>
                      <a:pt x="709" y="174"/>
                    </a:cubicBezTo>
                    <a:close/>
                  </a:path>
                </a:pathLst>
              </a:custGeom>
              <a:solidFill>
                <a:srgbClr val="FBCB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 393">
                <a:extLst>
                  <a:ext uri="{FF2B5EF4-FFF2-40B4-BE49-F238E27FC236}">
                    <a16:creationId xmlns:a16="http://schemas.microsoft.com/office/drawing/2014/main" id="{82F2A093-12F5-434B-B2CA-9D919B5411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719"/>
                <a:ext cx="1125" cy="1678"/>
              </a:xfrm>
              <a:custGeom>
                <a:avLst/>
                <a:gdLst>
                  <a:gd name="T0" fmla="*/ 1942746 w 541"/>
                  <a:gd name="T1" fmla="*/ 12845270 h 809"/>
                  <a:gd name="T2" fmla="*/ 1942746 w 541"/>
                  <a:gd name="T3" fmla="*/ 6468667 h 809"/>
                  <a:gd name="T4" fmla="*/ 3451575 w 541"/>
                  <a:gd name="T5" fmla="*/ 4881626 h 809"/>
                  <a:gd name="T6" fmla="*/ 5996231 w 541"/>
                  <a:gd name="T7" fmla="*/ 4578731 h 809"/>
                  <a:gd name="T8" fmla="*/ 8539996 w 541"/>
                  <a:gd name="T9" fmla="*/ 4013199 h 809"/>
                  <a:gd name="T10" fmla="*/ 15294044 w 541"/>
                  <a:gd name="T11" fmla="*/ 990302 h 809"/>
                  <a:gd name="T12" fmla="*/ 15160664 w 541"/>
                  <a:gd name="T13" fmla="*/ 709178 h 809"/>
                  <a:gd name="T14" fmla="*/ 15064228 w 541"/>
                  <a:gd name="T15" fmla="*/ 577539 h 809"/>
                  <a:gd name="T16" fmla="*/ 14245996 w 541"/>
                  <a:gd name="T17" fmla="*/ 378869 h 809"/>
                  <a:gd name="T18" fmla="*/ 14245996 w 541"/>
                  <a:gd name="T19" fmla="*/ 378869 h 809"/>
                  <a:gd name="T20" fmla="*/ 6597025 w 541"/>
                  <a:gd name="T21" fmla="*/ 4013199 h 809"/>
                  <a:gd name="T22" fmla="*/ 4039906 w 541"/>
                  <a:gd name="T23" fmla="*/ 4578731 h 809"/>
                  <a:gd name="T24" fmla="*/ 1497202 w 541"/>
                  <a:gd name="T25" fmla="*/ 4881626 h 809"/>
                  <a:gd name="T26" fmla="*/ 0 w 541"/>
                  <a:gd name="T27" fmla="*/ 6468667 h 809"/>
                  <a:gd name="T28" fmla="*/ 0 w 541"/>
                  <a:gd name="T29" fmla="*/ 12845270 h 809"/>
                  <a:gd name="T30" fmla="*/ 9558580 w 541"/>
                  <a:gd name="T31" fmla="*/ 22063871 h 809"/>
                  <a:gd name="T32" fmla="*/ 11502035 w 541"/>
                  <a:gd name="T33" fmla="*/ 22063871 h 809"/>
                  <a:gd name="T34" fmla="*/ 1942746 w 541"/>
                  <a:gd name="T35" fmla="*/ 12845270 h 80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41" h="809">
                    <a:moveTo>
                      <a:pt x="69" y="471"/>
                    </a:moveTo>
                    <a:cubicBezTo>
                      <a:pt x="69" y="237"/>
                      <a:pt x="69" y="237"/>
                      <a:pt x="69" y="237"/>
                    </a:cubicBezTo>
                    <a:cubicBezTo>
                      <a:pt x="69" y="207"/>
                      <a:pt x="92" y="182"/>
                      <a:pt x="122" y="179"/>
                    </a:cubicBezTo>
                    <a:cubicBezTo>
                      <a:pt x="122" y="179"/>
                      <a:pt x="157" y="178"/>
                      <a:pt x="212" y="168"/>
                    </a:cubicBezTo>
                    <a:cubicBezTo>
                      <a:pt x="240" y="163"/>
                      <a:pt x="270" y="156"/>
                      <a:pt x="302" y="147"/>
                    </a:cubicBezTo>
                    <a:cubicBezTo>
                      <a:pt x="375" y="126"/>
                      <a:pt x="460" y="92"/>
                      <a:pt x="541" y="36"/>
                    </a:cubicBezTo>
                    <a:cubicBezTo>
                      <a:pt x="540" y="33"/>
                      <a:pt x="538" y="29"/>
                      <a:pt x="536" y="26"/>
                    </a:cubicBezTo>
                    <a:cubicBezTo>
                      <a:pt x="535" y="25"/>
                      <a:pt x="534" y="23"/>
                      <a:pt x="533" y="21"/>
                    </a:cubicBezTo>
                    <a:cubicBezTo>
                      <a:pt x="522" y="0"/>
                      <a:pt x="504" y="14"/>
                      <a:pt x="504" y="14"/>
                    </a:cubicBezTo>
                    <a:cubicBezTo>
                      <a:pt x="504" y="14"/>
                      <a:pt x="504" y="14"/>
                      <a:pt x="504" y="14"/>
                    </a:cubicBezTo>
                    <a:cubicBezTo>
                      <a:pt x="414" y="83"/>
                      <a:pt x="315" y="123"/>
                      <a:pt x="233" y="147"/>
                    </a:cubicBezTo>
                    <a:cubicBezTo>
                      <a:pt x="201" y="156"/>
                      <a:pt x="171" y="163"/>
                      <a:pt x="143" y="168"/>
                    </a:cubicBezTo>
                    <a:cubicBezTo>
                      <a:pt x="88" y="178"/>
                      <a:pt x="53" y="179"/>
                      <a:pt x="53" y="179"/>
                    </a:cubicBezTo>
                    <a:cubicBezTo>
                      <a:pt x="23" y="182"/>
                      <a:pt x="0" y="207"/>
                      <a:pt x="0" y="237"/>
                    </a:cubicBezTo>
                    <a:cubicBezTo>
                      <a:pt x="0" y="471"/>
                      <a:pt x="0" y="471"/>
                      <a:pt x="0" y="471"/>
                    </a:cubicBezTo>
                    <a:cubicBezTo>
                      <a:pt x="0" y="658"/>
                      <a:pt x="151" y="809"/>
                      <a:pt x="338" y="809"/>
                    </a:cubicBezTo>
                    <a:cubicBezTo>
                      <a:pt x="407" y="809"/>
                      <a:pt x="407" y="809"/>
                      <a:pt x="407" y="809"/>
                    </a:cubicBezTo>
                    <a:cubicBezTo>
                      <a:pt x="220" y="809"/>
                      <a:pt x="69" y="658"/>
                      <a:pt x="69" y="471"/>
                    </a:cubicBezTo>
                    <a:close/>
                  </a:path>
                </a:pathLst>
              </a:custGeom>
              <a:solidFill>
                <a:srgbClr val="EDBA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 394">
                <a:extLst>
                  <a:ext uri="{FF2B5EF4-FFF2-40B4-BE49-F238E27FC236}">
                    <a16:creationId xmlns:a16="http://schemas.microsoft.com/office/drawing/2014/main" id="{063D8BCF-3D15-42A0-B9DD-54DA268957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98" y="2684"/>
                <a:ext cx="1320" cy="1487"/>
              </a:xfrm>
              <a:custGeom>
                <a:avLst/>
                <a:gdLst>
                  <a:gd name="T0" fmla="*/ 2110528 w 635"/>
                  <a:gd name="T1" fmla="*/ 19527087 h 717"/>
                  <a:gd name="T2" fmla="*/ 17864159 w 635"/>
                  <a:gd name="T3" fmla="*/ 19527087 h 717"/>
                  <a:gd name="T4" fmla="*/ 12207940 w 635"/>
                  <a:gd name="T5" fmla="*/ 0 h 717"/>
                  <a:gd name="T6" fmla="*/ 6386680 w 635"/>
                  <a:gd name="T7" fmla="*/ 2362758 h 717"/>
                  <a:gd name="T8" fmla="*/ 6386680 w 635"/>
                  <a:gd name="T9" fmla="*/ 2362758 h 717"/>
                  <a:gd name="T10" fmla="*/ 0 w 635"/>
                  <a:gd name="T11" fmla="*/ 11896805 h 717"/>
                  <a:gd name="T12" fmla="*/ 0 w 635"/>
                  <a:gd name="T13" fmla="*/ 17520413 h 717"/>
                  <a:gd name="T14" fmla="*/ 2110528 w 635"/>
                  <a:gd name="T15" fmla="*/ 19527087 h 71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35" h="717">
                    <a:moveTo>
                      <a:pt x="75" y="717"/>
                    </a:moveTo>
                    <a:cubicBezTo>
                      <a:pt x="635" y="717"/>
                      <a:pt x="635" y="717"/>
                      <a:pt x="635" y="717"/>
                    </a:cubicBezTo>
                    <a:cubicBezTo>
                      <a:pt x="434" y="0"/>
                      <a:pt x="434" y="0"/>
                      <a:pt x="434" y="0"/>
                    </a:cubicBezTo>
                    <a:cubicBezTo>
                      <a:pt x="227" y="87"/>
                      <a:pt x="227" y="87"/>
                      <a:pt x="227" y="87"/>
                    </a:cubicBezTo>
                    <a:cubicBezTo>
                      <a:pt x="227" y="87"/>
                      <a:pt x="227" y="87"/>
                      <a:pt x="227" y="87"/>
                    </a:cubicBezTo>
                    <a:cubicBezTo>
                      <a:pt x="143" y="116"/>
                      <a:pt x="0" y="223"/>
                      <a:pt x="0" y="437"/>
                    </a:cubicBezTo>
                    <a:cubicBezTo>
                      <a:pt x="0" y="643"/>
                      <a:pt x="0" y="643"/>
                      <a:pt x="0" y="643"/>
                    </a:cubicBezTo>
                    <a:cubicBezTo>
                      <a:pt x="1" y="665"/>
                      <a:pt x="11" y="717"/>
                      <a:pt x="75" y="717"/>
                    </a:cubicBezTo>
                    <a:close/>
                  </a:path>
                </a:pathLst>
              </a:custGeom>
              <a:solidFill>
                <a:srgbClr val="324A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 395">
                <a:extLst>
                  <a:ext uri="{FF2B5EF4-FFF2-40B4-BE49-F238E27FC236}">
                    <a16:creationId xmlns:a16="http://schemas.microsoft.com/office/drawing/2014/main" id="{1F44D640-5DD8-4FE4-82EA-994F5B1679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2" y="2692"/>
                <a:ext cx="1301" cy="1479"/>
              </a:xfrm>
              <a:custGeom>
                <a:avLst/>
                <a:gdLst>
                  <a:gd name="T0" fmla="*/ 17557766 w 626"/>
                  <a:gd name="T1" fmla="*/ 17509101 h 713"/>
                  <a:gd name="T2" fmla="*/ 17557766 w 626"/>
                  <a:gd name="T3" fmla="*/ 11822246 h 713"/>
                  <a:gd name="T4" fmla="*/ 11187569 w 626"/>
                  <a:gd name="T5" fmla="*/ 2266971 h 713"/>
                  <a:gd name="T6" fmla="*/ 5618057 w 626"/>
                  <a:gd name="T7" fmla="*/ 0 h 713"/>
                  <a:gd name="T8" fmla="*/ 0 w 626"/>
                  <a:gd name="T9" fmla="*/ 19470819 h 713"/>
                  <a:gd name="T10" fmla="*/ 15480383 w 626"/>
                  <a:gd name="T11" fmla="*/ 19470819 h 713"/>
                  <a:gd name="T12" fmla="*/ 17557766 w 626"/>
                  <a:gd name="T13" fmla="*/ 17509101 h 7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26" h="713">
                    <a:moveTo>
                      <a:pt x="626" y="641"/>
                    </a:moveTo>
                    <a:cubicBezTo>
                      <a:pt x="626" y="433"/>
                      <a:pt x="626" y="433"/>
                      <a:pt x="626" y="433"/>
                    </a:cubicBezTo>
                    <a:cubicBezTo>
                      <a:pt x="626" y="217"/>
                      <a:pt x="478" y="109"/>
                      <a:pt x="399" y="83"/>
                    </a:cubicBezTo>
                    <a:cubicBezTo>
                      <a:pt x="200" y="0"/>
                      <a:pt x="200" y="0"/>
                      <a:pt x="200" y="0"/>
                    </a:cubicBezTo>
                    <a:cubicBezTo>
                      <a:pt x="0" y="713"/>
                      <a:pt x="0" y="713"/>
                      <a:pt x="0" y="713"/>
                    </a:cubicBezTo>
                    <a:cubicBezTo>
                      <a:pt x="552" y="713"/>
                      <a:pt x="552" y="713"/>
                      <a:pt x="552" y="713"/>
                    </a:cubicBezTo>
                    <a:cubicBezTo>
                      <a:pt x="613" y="713"/>
                      <a:pt x="624" y="665"/>
                      <a:pt x="626" y="641"/>
                    </a:cubicBezTo>
                    <a:close/>
                  </a:path>
                </a:pathLst>
              </a:custGeom>
              <a:solidFill>
                <a:srgbClr val="324A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 396">
                <a:extLst>
                  <a:ext uri="{FF2B5EF4-FFF2-40B4-BE49-F238E27FC236}">
                    <a16:creationId xmlns:a16="http://schemas.microsoft.com/office/drawing/2014/main" id="{CD6DD5A0-ECFE-4B39-8B87-DBDD007BE2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98" y="2684"/>
                <a:ext cx="921" cy="1487"/>
              </a:xfrm>
              <a:custGeom>
                <a:avLst/>
                <a:gdLst>
                  <a:gd name="T0" fmla="*/ 12224934 w 443"/>
                  <a:gd name="T1" fmla="*/ 0 h 717"/>
                  <a:gd name="T2" fmla="*/ 6397811 w 443"/>
                  <a:gd name="T3" fmla="*/ 2362758 h 717"/>
                  <a:gd name="T4" fmla="*/ 6397811 w 443"/>
                  <a:gd name="T5" fmla="*/ 2362758 h 717"/>
                  <a:gd name="T6" fmla="*/ 0 w 443"/>
                  <a:gd name="T7" fmla="*/ 11896805 h 717"/>
                  <a:gd name="T8" fmla="*/ 0 w 443"/>
                  <a:gd name="T9" fmla="*/ 17520413 h 717"/>
                  <a:gd name="T10" fmla="*/ 2113585 w 443"/>
                  <a:gd name="T11" fmla="*/ 19527087 h 717"/>
                  <a:gd name="T12" fmla="*/ 2374261 w 443"/>
                  <a:gd name="T13" fmla="*/ 19527087 h 717"/>
                  <a:gd name="T14" fmla="*/ 2374261 w 443"/>
                  <a:gd name="T15" fmla="*/ 11896805 h 717"/>
                  <a:gd name="T16" fmla="*/ 8731425 w 443"/>
                  <a:gd name="T17" fmla="*/ 2362758 h 717"/>
                  <a:gd name="T18" fmla="*/ 8731425 w 443"/>
                  <a:gd name="T19" fmla="*/ 2362758 h 717"/>
                  <a:gd name="T20" fmla="*/ 12486477 w 443"/>
                  <a:gd name="T21" fmla="*/ 867178 h 717"/>
                  <a:gd name="T22" fmla="*/ 12224934 w 443"/>
                  <a:gd name="T23" fmla="*/ 0 h 71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43" h="717">
                    <a:moveTo>
                      <a:pt x="434" y="0"/>
                    </a:moveTo>
                    <a:cubicBezTo>
                      <a:pt x="227" y="87"/>
                      <a:pt x="227" y="87"/>
                      <a:pt x="227" y="87"/>
                    </a:cubicBezTo>
                    <a:cubicBezTo>
                      <a:pt x="227" y="87"/>
                      <a:pt x="227" y="87"/>
                      <a:pt x="227" y="87"/>
                    </a:cubicBezTo>
                    <a:cubicBezTo>
                      <a:pt x="143" y="116"/>
                      <a:pt x="0" y="223"/>
                      <a:pt x="0" y="437"/>
                    </a:cubicBezTo>
                    <a:cubicBezTo>
                      <a:pt x="0" y="643"/>
                      <a:pt x="0" y="643"/>
                      <a:pt x="0" y="643"/>
                    </a:cubicBezTo>
                    <a:cubicBezTo>
                      <a:pt x="1" y="665"/>
                      <a:pt x="11" y="717"/>
                      <a:pt x="75" y="717"/>
                    </a:cubicBezTo>
                    <a:cubicBezTo>
                      <a:pt x="84" y="717"/>
                      <a:pt x="84" y="717"/>
                      <a:pt x="84" y="717"/>
                    </a:cubicBezTo>
                    <a:cubicBezTo>
                      <a:pt x="84" y="437"/>
                      <a:pt x="84" y="437"/>
                      <a:pt x="84" y="437"/>
                    </a:cubicBezTo>
                    <a:cubicBezTo>
                      <a:pt x="84" y="223"/>
                      <a:pt x="226" y="116"/>
                      <a:pt x="310" y="87"/>
                    </a:cubicBezTo>
                    <a:cubicBezTo>
                      <a:pt x="310" y="87"/>
                      <a:pt x="310" y="87"/>
                      <a:pt x="310" y="87"/>
                    </a:cubicBezTo>
                    <a:cubicBezTo>
                      <a:pt x="443" y="32"/>
                      <a:pt x="443" y="32"/>
                      <a:pt x="443" y="32"/>
                    </a:cubicBez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283D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 397">
                <a:extLst>
                  <a:ext uri="{FF2B5EF4-FFF2-40B4-BE49-F238E27FC236}">
                    <a16:creationId xmlns:a16="http://schemas.microsoft.com/office/drawing/2014/main" id="{26883697-FCDA-4197-8C17-36D390F378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1" y="3511"/>
                <a:ext cx="136" cy="660"/>
              </a:xfrm>
              <a:custGeom>
                <a:avLst/>
                <a:gdLst>
                  <a:gd name="T0" fmla="*/ 2005010 w 65"/>
                  <a:gd name="T1" fmla="*/ 8751260 h 318"/>
                  <a:gd name="T2" fmla="*/ 2005010 w 65"/>
                  <a:gd name="T3" fmla="*/ 873043 h 318"/>
                  <a:gd name="T4" fmla="*/ 1013091 w 65"/>
                  <a:gd name="T5" fmla="*/ 0 h 318"/>
                  <a:gd name="T6" fmla="*/ 0 w 65"/>
                  <a:gd name="T7" fmla="*/ 873043 h 318"/>
                  <a:gd name="T8" fmla="*/ 0 w 65"/>
                  <a:gd name="T9" fmla="*/ 8751260 h 318"/>
                  <a:gd name="T10" fmla="*/ 2005010 w 65"/>
                  <a:gd name="T11" fmla="*/ 8751260 h 3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5" h="318">
                    <a:moveTo>
                      <a:pt x="65" y="318"/>
                    </a:moveTo>
                    <a:cubicBezTo>
                      <a:pt x="65" y="32"/>
                      <a:pt x="65" y="32"/>
                      <a:pt x="65" y="32"/>
                    </a:cubicBezTo>
                    <a:cubicBezTo>
                      <a:pt x="65" y="14"/>
                      <a:pt x="51" y="0"/>
                      <a:pt x="33" y="0"/>
                    </a:cubicBezTo>
                    <a:cubicBezTo>
                      <a:pt x="15" y="0"/>
                      <a:pt x="0" y="14"/>
                      <a:pt x="0" y="32"/>
                    </a:cubicBezTo>
                    <a:cubicBezTo>
                      <a:pt x="0" y="318"/>
                      <a:pt x="0" y="318"/>
                      <a:pt x="0" y="318"/>
                    </a:cubicBezTo>
                    <a:lnTo>
                      <a:pt x="65" y="318"/>
                    </a:lnTo>
                    <a:close/>
                  </a:path>
                </a:pathLst>
              </a:custGeom>
              <a:solidFill>
                <a:srgbClr val="283D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 398">
                <a:extLst>
                  <a:ext uri="{FF2B5EF4-FFF2-40B4-BE49-F238E27FC236}">
                    <a16:creationId xmlns:a16="http://schemas.microsoft.com/office/drawing/2014/main" id="{F957B567-2833-465D-B9F7-189F636090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" y="3511"/>
                <a:ext cx="135" cy="660"/>
              </a:xfrm>
              <a:custGeom>
                <a:avLst/>
                <a:gdLst>
                  <a:gd name="T0" fmla="*/ 1805529 w 65"/>
                  <a:gd name="T1" fmla="*/ 8751260 h 318"/>
                  <a:gd name="T2" fmla="*/ 1805529 w 65"/>
                  <a:gd name="T3" fmla="*/ 873043 h 318"/>
                  <a:gd name="T4" fmla="*/ 884678 w 65"/>
                  <a:gd name="T5" fmla="*/ 0 h 318"/>
                  <a:gd name="T6" fmla="*/ 0 w 65"/>
                  <a:gd name="T7" fmla="*/ 873043 h 318"/>
                  <a:gd name="T8" fmla="*/ 0 w 65"/>
                  <a:gd name="T9" fmla="*/ 8751260 h 318"/>
                  <a:gd name="T10" fmla="*/ 1805529 w 65"/>
                  <a:gd name="T11" fmla="*/ 8751260 h 3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5" h="318">
                    <a:moveTo>
                      <a:pt x="65" y="318"/>
                    </a:moveTo>
                    <a:cubicBezTo>
                      <a:pt x="65" y="32"/>
                      <a:pt x="65" y="32"/>
                      <a:pt x="65" y="32"/>
                    </a:cubicBezTo>
                    <a:cubicBezTo>
                      <a:pt x="65" y="14"/>
                      <a:pt x="50" y="0"/>
                      <a:pt x="32" y="0"/>
                    </a:cubicBezTo>
                    <a:cubicBezTo>
                      <a:pt x="14" y="0"/>
                      <a:pt x="0" y="14"/>
                      <a:pt x="0" y="32"/>
                    </a:cubicBezTo>
                    <a:cubicBezTo>
                      <a:pt x="0" y="318"/>
                      <a:pt x="0" y="318"/>
                      <a:pt x="0" y="318"/>
                    </a:cubicBezTo>
                    <a:lnTo>
                      <a:pt x="65" y="318"/>
                    </a:lnTo>
                    <a:close/>
                  </a:path>
                </a:pathLst>
              </a:custGeom>
              <a:solidFill>
                <a:srgbClr val="283D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 399">
                <a:extLst>
                  <a:ext uri="{FF2B5EF4-FFF2-40B4-BE49-F238E27FC236}">
                    <a16:creationId xmlns:a16="http://schemas.microsoft.com/office/drawing/2014/main" id="{B7E991E7-8DB7-4546-9250-05E7DB4193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4" y="1534"/>
                <a:ext cx="206" cy="309"/>
              </a:xfrm>
              <a:custGeom>
                <a:avLst/>
                <a:gdLst>
                  <a:gd name="T0" fmla="*/ 2194826 w 99"/>
                  <a:gd name="T1" fmla="*/ 2886815 h 149"/>
                  <a:gd name="T2" fmla="*/ 2827023 w 99"/>
                  <a:gd name="T3" fmla="*/ 3447573 h 149"/>
                  <a:gd name="T4" fmla="*/ 2194826 w 99"/>
                  <a:gd name="T5" fmla="*/ 4054831 h 149"/>
                  <a:gd name="T6" fmla="*/ 633379 w 99"/>
                  <a:gd name="T7" fmla="*/ 4054831 h 149"/>
                  <a:gd name="T8" fmla="*/ 0 w 99"/>
                  <a:gd name="T9" fmla="*/ 3447573 h 149"/>
                  <a:gd name="T10" fmla="*/ 0 w 99"/>
                  <a:gd name="T11" fmla="*/ 601766 h 149"/>
                  <a:gd name="T12" fmla="*/ 633379 w 99"/>
                  <a:gd name="T13" fmla="*/ 0 h 149"/>
                  <a:gd name="T14" fmla="*/ 1219087 w 99"/>
                  <a:gd name="T15" fmla="*/ 601766 h 149"/>
                  <a:gd name="T16" fmla="*/ 1219087 w 99"/>
                  <a:gd name="T17" fmla="*/ 2886815 h 149"/>
                  <a:gd name="T18" fmla="*/ 2194826 w 99"/>
                  <a:gd name="T19" fmla="*/ 2886815 h 14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9" h="149">
                    <a:moveTo>
                      <a:pt x="77" y="106"/>
                    </a:moveTo>
                    <a:cubicBezTo>
                      <a:pt x="89" y="106"/>
                      <a:pt x="99" y="115"/>
                      <a:pt x="99" y="127"/>
                    </a:cubicBezTo>
                    <a:cubicBezTo>
                      <a:pt x="99" y="139"/>
                      <a:pt x="89" y="149"/>
                      <a:pt x="77" y="149"/>
                    </a:cubicBezTo>
                    <a:cubicBezTo>
                      <a:pt x="22" y="149"/>
                      <a:pt x="22" y="149"/>
                      <a:pt x="22" y="149"/>
                    </a:cubicBezTo>
                    <a:cubicBezTo>
                      <a:pt x="10" y="149"/>
                      <a:pt x="0" y="139"/>
                      <a:pt x="0" y="127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0"/>
                      <a:pt x="10" y="0"/>
                      <a:pt x="22" y="0"/>
                    </a:cubicBezTo>
                    <a:cubicBezTo>
                      <a:pt x="34" y="0"/>
                      <a:pt x="43" y="10"/>
                      <a:pt x="43" y="22"/>
                    </a:cubicBezTo>
                    <a:cubicBezTo>
                      <a:pt x="43" y="106"/>
                      <a:pt x="43" y="106"/>
                      <a:pt x="43" y="106"/>
                    </a:cubicBezTo>
                    <a:lnTo>
                      <a:pt x="77" y="106"/>
                    </a:lnTo>
                    <a:close/>
                  </a:path>
                </a:pathLst>
              </a:custGeom>
              <a:solidFill>
                <a:srgbClr val="EDBA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6" name="Group 361">
              <a:extLst>
                <a:ext uri="{FF2B5EF4-FFF2-40B4-BE49-F238E27FC236}">
                  <a16:creationId xmlns:a16="http://schemas.microsoft.com/office/drawing/2014/main" id="{0125DFBD-CAAA-4ED3-8CE0-A0DA4B49A68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85649" y="4379457"/>
              <a:ext cx="461179" cy="641364"/>
              <a:chOff x="2314" y="36"/>
              <a:chExt cx="3056" cy="4250"/>
            </a:xfrm>
          </p:grpSpPr>
          <p:sp>
            <p:nvSpPr>
              <p:cNvPr id="37" name="Freeform 362">
                <a:extLst>
                  <a:ext uri="{FF2B5EF4-FFF2-40B4-BE49-F238E27FC236}">
                    <a16:creationId xmlns:a16="http://schemas.microsoft.com/office/drawing/2014/main" id="{CD119757-E206-4442-9C73-1E9759ADA3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6" y="36"/>
                <a:ext cx="2547" cy="2530"/>
              </a:xfrm>
              <a:custGeom>
                <a:avLst/>
                <a:gdLst>
                  <a:gd name="T0" fmla="*/ 30898187 w 1225"/>
                  <a:gd name="T1" fmla="*/ 32141990 h 1219"/>
                  <a:gd name="T2" fmla="*/ 31063170 w 1225"/>
                  <a:gd name="T3" fmla="*/ 31892368 h 1219"/>
                  <a:gd name="T4" fmla="*/ 34566123 w 1225"/>
                  <a:gd name="T5" fmla="*/ 19900415 h 1219"/>
                  <a:gd name="T6" fmla="*/ 17261649 w 1225"/>
                  <a:gd name="T7" fmla="*/ 0 h 1219"/>
                  <a:gd name="T8" fmla="*/ 0 w 1225"/>
                  <a:gd name="T9" fmla="*/ 19900415 h 1219"/>
                  <a:gd name="T10" fmla="*/ 3557596 w 1225"/>
                  <a:gd name="T11" fmla="*/ 32006671 h 1219"/>
                  <a:gd name="T12" fmla="*/ 3635694 w 1225"/>
                  <a:gd name="T13" fmla="*/ 32113309 h 1219"/>
                  <a:gd name="T14" fmla="*/ 3871207 w 1225"/>
                  <a:gd name="T15" fmla="*/ 32447078 h 1219"/>
                  <a:gd name="T16" fmla="*/ 6149988 w 1225"/>
                  <a:gd name="T17" fmla="*/ 33188565 h 1219"/>
                  <a:gd name="T18" fmla="*/ 6228230 w 1225"/>
                  <a:gd name="T19" fmla="*/ 33163890 h 1219"/>
                  <a:gd name="T20" fmla="*/ 6271949 w 1225"/>
                  <a:gd name="T21" fmla="*/ 33163890 h 1219"/>
                  <a:gd name="T22" fmla="*/ 10011829 w 1225"/>
                  <a:gd name="T23" fmla="*/ 32113309 h 1219"/>
                  <a:gd name="T24" fmla="*/ 12415415 w 1225"/>
                  <a:gd name="T25" fmla="*/ 31649632 h 1219"/>
                  <a:gd name="T26" fmla="*/ 10614102 w 1225"/>
                  <a:gd name="T27" fmla="*/ 30045769 h 1219"/>
                  <a:gd name="T28" fmla="*/ 7923942 w 1225"/>
                  <a:gd name="T29" fmla="*/ 25049704 h 1219"/>
                  <a:gd name="T30" fmla="*/ 7784603 w 1225"/>
                  <a:gd name="T31" fmla="*/ 24076501 h 1219"/>
                  <a:gd name="T32" fmla="*/ 6803384 w 1225"/>
                  <a:gd name="T33" fmla="*/ 24004177 h 1219"/>
                  <a:gd name="T34" fmla="*/ 3871207 w 1225"/>
                  <a:gd name="T35" fmla="*/ 20909966 h 1219"/>
                  <a:gd name="T36" fmla="*/ 6743117 w 1225"/>
                  <a:gd name="T37" fmla="*/ 17837386 h 1219"/>
                  <a:gd name="T38" fmla="*/ 7819498 w 1225"/>
                  <a:gd name="T39" fmla="*/ 17727241 h 1219"/>
                  <a:gd name="T40" fmla="*/ 7844702 w 1225"/>
                  <a:gd name="T41" fmla="*/ 16865437 h 1219"/>
                  <a:gd name="T42" fmla="*/ 17237822 w 1225"/>
                  <a:gd name="T43" fmla="*/ 11720527 h 1219"/>
                  <a:gd name="T44" fmla="*/ 26720804 w 1225"/>
                  <a:gd name="T45" fmla="*/ 16865437 h 1219"/>
                  <a:gd name="T46" fmla="*/ 26720804 w 1225"/>
                  <a:gd name="T47" fmla="*/ 17727241 h 1219"/>
                  <a:gd name="T48" fmla="*/ 27817174 w 1225"/>
                  <a:gd name="T49" fmla="*/ 17837386 h 1219"/>
                  <a:gd name="T50" fmla="*/ 30670920 w 1225"/>
                  <a:gd name="T51" fmla="*/ 20909966 h 1219"/>
                  <a:gd name="T52" fmla="*/ 27765795 w 1225"/>
                  <a:gd name="T53" fmla="*/ 24004177 h 1219"/>
                  <a:gd name="T54" fmla="*/ 26746941 w 1225"/>
                  <a:gd name="T55" fmla="*/ 24076501 h 1219"/>
                  <a:gd name="T56" fmla="*/ 26636590 w 1225"/>
                  <a:gd name="T57" fmla="*/ 25049704 h 1219"/>
                  <a:gd name="T58" fmla="*/ 23927784 w 1225"/>
                  <a:gd name="T59" fmla="*/ 30045769 h 1219"/>
                  <a:gd name="T60" fmla="*/ 22119052 w 1225"/>
                  <a:gd name="T61" fmla="*/ 31649632 h 1219"/>
                  <a:gd name="T62" fmla="*/ 24521121 w 1225"/>
                  <a:gd name="T63" fmla="*/ 32113309 h 1219"/>
                  <a:gd name="T64" fmla="*/ 28469231 w 1225"/>
                  <a:gd name="T65" fmla="*/ 33212304 h 1219"/>
                  <a:gd name="T66" fmla="*/ 30898187 w 1225"/>
                  <a:gd name="T67" fmla="*/ 32141990 h 121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225" h="1219">
                    <a:moveTo>
                      <a:pt x="1095" y="1168"/>
                    </a:moveTo>
                    <a:cubicBezTo>
                      <a:pt x="1097" y="1164"/>
                      <a:pt x="1099" y="1161"/>
                      <a:pt x="1101" y="1159"/>
                    </a:cubicBezTo>
                    <a:cubicBezTo>
                      <a:pt x="1181" y="1034"/>
                      <a:pt x="1225" y="881"/>
                      <a:pt x="1225" y="723"/>
                    </a:cubicBezTo>
                    <a:cubicBezTo>
                      <a:pt x="1225" y="324"/>
                      <a:pt x="950" y="0"/>
                      <a:pt x="612" y="0"/>
                    </a:cubicBezTo>
                    <a:cubicBezTo>
                      <a:pt x="274" y="0"/>
                      <a:pt x="0" y="324"/>
                      <a:pt x="0" y="723"/>
                    </a:cubicBezTo>
                    <a:cubicBezTo>
                      <a:pt x="0" y="883"/>
                      <a:pt x="44" y="1037"/>
                      <a:pt x="126" y="1163"/>
                    </a:cubicBezTo>
                    <a:cubicBezTo>
                      <a:pt x="127" y="1164"/>
                      <a:pt x="128" y="1166"/>
                      <a:pt x="129" y="1167"/>
                    </a:cubicBezTo>
                    <a:cubicBezTo>
                      <a:pt x="132" y="1171"/>
                      <a:pt x="134" y="1175"/>
                      <a:pt x="137" y="1179"/>
                    </a:cubicBezTo>
                    <a:cubicBezTo>
                      <a:pt x="168" y="1219"/>
                      <a:pt x="207" y="1210"/>
                      <a:pt x="218" y="1206"/>
                    </a:cubicBezTo>
                    <a:cubicBezTo>
                      <a:pt x="219" y="1206"/>
                      <a:pt x="220" y="1205"/>
                      <a:pt x="221" y="1205"/>
                    </a:cubicBezTo>
                    <a:cubicBezTo>
                      <a:pt x="222" y="1205"/>
                      <a:pt x="222" y="1205"/>
                      <a:pt x="222" y="1205"/>
                    </a:cubicBezTo>
                    <a:cubicBezTo>
                      <a:pt x="262" y="1190"/>
                      <a:pt x="307" y="1177"/>
                      <a:pt x="355" y="1167"/>
                    </a:cubicBezTo>
                    <a:cubicBezTo>
                      <a:pt x="440" y="1150"/>
                      <a:pt x="440" y="1150"/>
                      <a:pt x="440" y="1150"/>
                    </a:cubicBezTo>
                    <a:cubicBezTo>
                      <a:pt x="376" y="1092"/>
                      <a:pt x="376" y="1092"/>
                      <a:pt x="376" y="1092"/>
                    </a:cubicBezTo>
                    <a:cubicBezTo>
                      <a:pt x="324" y="1044"/>
                      <a:pt x="290" y="980"/>
                      <a:pt x="281" y="910"/>
                    </a:cubicBezTo>
                    <a:cubicBezTo>
                      <a:pt x="276" y="875"/>
                      <a:pt x="276" y="875"/>
                      <a:pt x="276" y="875"/>
                    </a:cubicBezTo>
                    <a:cubicBezTo>
                      <a:pt x="241" y="872"/>
                      <a:pt x="241" y="872"/>
                      <a:pt x="241" y="872"/>
                    </a:cubicBezTo>
                    <a:cubicBezTo>
                      <a:pt x="183" y="868"/>
                      <a:pt x="137" y="818"/>
                      <a:pt x="137" y="760"/>
                    </a:cubicBezTo>
                    <a:cubicBezTo>
                      <a:pt x="137" y="702"/>
                      <a:pt x="181" y="653"/>
                      <a:pt x="239" y="648"/>
                    </a:cubicBezTo>
                    <a:cubicBezTo>
                      <a:pt x="277" y="644"/>
                      <a:pt x="277" y="644"/>
                      <a:pt x="277" y="644"/>
                    </a:cubicBezTo>
                    <a:cubicBezTo>
                      <a:pt x="278" y="613"/>
                      <a:pt x="278" y="613"/>
                      <a:pt x="278" y="613"/>
                    </a:cubicBezTo>
                    <a:cubicBezTo>
                      <a:pt x="317" y="601"/>
                      <a:pt x="490" y="545"/>
                      <a:pt x="611" y="426"/>
                    </a:cubicBezTo>
                    <a:cubicBezTo>
                      <a:pt x="640" y="460"/>
                      <a:pt x="747" y="570"/>
                      <a:pt x="947" y="613"/>
                    </a:cubicBezTo>
                    <a:cubicBezTo>
                      <a:pt x="947" y="644"/>
                      <a:pt x="947" y="644"/>
                      <a:pt x="947" y="644"/>
                    </a:cubicBezTo>
                    <a:cubicBezTo>
                      <a:pt x="986" y="648"/>
                      <a:pt x="986" y="648"/>
                      <a:pt x="986" y="648"/>
                    </a:cubicBezTo>
                    <a:cubicBezTo>
                      <a:pt x="1044" y="653"/>
                      <a:pt x="1087" y="702"/>
                      <a:pt x="1087" y="760"/>
                    </a:cubicBezTo>
                    <a:cubicBezTo>
                      <a:pt x="1087" y="818"/>
                      <a:pt x="1042" y="868"/>
                      <a:pt x="984" y="872"/>
                    </a:cubicBezTo>
                    <a:cubicBezTo>
                      <a:pt x="948" y="875"/>
                      <a:pt x="948" y="875"/>
                      <a:pt x="948" y="875"/>
                    </a:cubicBezTo>
                    <a:cubicBezTo>
                      <a:pt x="944" y="910"/>
                      <a:pt x="944" y="910"/>
                      <a:pt x="944" y="910"/>
                    </a:cubicBezTo>
                    <a:cubicBezTo>
                      <a:pt x="934" y="980"/>
                      <a:pt x="900" y="1044"/>
                      <a:pt x="848" y="1092"/>
                    </a:cubicBezTo>
                    <a:cubicBezTo>
                      <a:pt x="784" y="1150"/>
                      <a:pt x="784" y="1150"/>
                      <a:pt x="784" y="1150"/>
                    </a:cubicBezTo>
                    <a:cubicBezTo>
                      <a:pt x="869" y="1167"/>
                      <a:pt x="869" y="1167"/>
                      <a:pt x="869" y="1167"/>
                    </a:cubicBezTo>
                    <a:cubicBezTo>
                      <a:pt x="920" y="1178"/>
                      <a:pt x="967" y="1191"/>
                      <a:pt x="1009" y="1207"/>
                    </a:cubicBezTo>
                    <a:cubicBezTo>
                      <a:pt x="1024" y="1211"/>
                      <a:pt x="1065" y="1217"/>
                      <a:pt x="1095" y="1168"/>
                    </a:cubicBezTo>
                    <a:close/>
                  </a:path>
                </a:pathLst>
              </a:custGeom>
              <a:solidFill>
                <a:srgbClr val="694B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 363">
                <a:extLst>
                  <a:ext uri="{FF2B5EF4-FFF2-40B4-BE49-F238E27FC236}">
                    <a16:creationId xmlns:a16="http://schemas.microsoft.com/office/drawing/2014/main" id="{DBE31F07-7B68-4C5C-B6A3-5288B8BB58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4" y="2414"/>
                <a:ext cx="1368" cy="857"/>
              </a:xfrm>
              <a:custGeom>
                <a:avLst/>
                <a:gdLst>
                  <a:gd name="T0" fmla="*/ 13923354 w 658"/>
                  <a:gd name="T1" fmla="*/ 4391778 h 413"/>
                  <a:gd name="T2" fmla="*/ 13923354 w 658"/>
                  <a:gd name="T3" fmla="*/ 0 h 413"/>
                  <a:gd name="T4" fmla="*/ 12377103 w 658"/>
                  <a:gd name="T5" fmla="*/ 383033 h 413"/>
                  <a:gd name="T6" fmla="*/ 10237852 w 658"/>
                  <a:gd name="T7" fmla="*/ 663492 h 413"/>
                  <a:gd name="T8" fmla="*/ 8340070 w 658"/>
                  <a:gd name="T9" fmla="*/ 663492 h 413"/>
                  <a:gd name="T10" fmla="*/ 6169081 w 658"/>
                  <a:gd name="T11" fmla="*/ 383033 h 413"/>
                  <a:gd name="T12" fmla="*/ 4622503 w 658"/>
                  <a:gd name="T13" fmla="*/ 0 h 413"/>
                  <a:gd name="T14" fmla="*/ 4622503 w 658"/>
                  <a:gd name="T15" fmla="*/ 4391778 h 413"/>
                  <a:gd name="T16" fmla="*/ 0 w 658"/>
                  <a:gd name="T17" fmla="*/ 5460437 h 413"/>
                  <a:gd name="T18" fmla="*/ 991249 w 658"/>
                  <a:gd name="T19" fmla="*/ 8979905 h 413"/>
                  <a:gd name="T20" fmla="*/ 1407782 w 658"/>
                  <a:gd name="T21" fmla="*/ 9216780 h 413"/>
                  <a:gd name="T22" fmla="*/ 6057248 w 658"/>
                  <a:gd name="T23" fmla="*/ 11002064 h 413"/>
                  <a:gd name="T24" fmla="*/ 9325030 w 658"/>
                  <a:gd name="T25" fmla="*/ 11330737 h 413"/>
                  <a:gd name="T26" fmla="*/ 9356752 w 658"/>
                  <a:gd name="T27" fmla="*/ 11330737 h 413"/>
                  <a:gd name="T28" fmla="*/ 17138695 w 658"/>
                  <a:gd name="T29" fmla="*/ 9216780 h 413"/>
                  <a:gd name="T30" fmla="*/ 17555625 w 658"/>
                  <a:gd name="T31" fmla="*/ 8979905 h 413"/>
                  <a:gd name="T32" fmla="*/ 18546182 w 658"/>
                  <a:gd name="T33" fmla="*/ 5513762 h 413"/>
                  <a:gd name="T34" fmla="*/ 13923354 w 658"/>
                  <a:gd name="T35" fmla="*/ 4391778 h 41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658" h="413">
                    <a:moveTo>
                      <a:pt x="494" y="160"/>
                    </a:moveTo>
                    <a:cubicBezTo>
                      <a:pt x="494" y="0"/>
                      <a:pt x="494" y="0"/>
                      <a:pt x="494" y="0"/>
                    </a:cubicBezTo>
                    <a:cubicBezTo>
                      <a:pt x="439" y="14"/>
                      <a:pt x="439" y="14"/>
                      <a:pt x="439" y="14"/>
                    </a:cubicBezTo>
                    <a:cubicBezTo>
                      <a:pt x="414" y="21"/>
                      <a:pt x="389" y="24"/>
                      <a:pt x="363" y="24"/>
                    </a:cubicBezTo>
                    <a:cubicBezTo>
                      <a:pt x="296" y="24"/>
                      <a:pt x="296" y="24"/>
                      <a:pt x="296" y="24"/>
                    </a:cubicBezTo>
                    <a:cubicBezTo>
                      <a:pt x="270" y="24"/>
                      <a:pt x="244" y="21"/>
                      <a:pt x="219" y="14"/>
                    </a:cubicBezTo>
                    <a:cubicBezTo>
                      <a:pt x="164" y="0"/>
                      <a:pt x="164" y="0"/>
                      <a:pt x="164" y="0"/>
                    </a:cubicBezTo>
                    <a:cubicBezTo>
                      <a:pt x="164" y="160"/>
                      <a:pt x="164" y="160"/>
                      <a:pt x="164" y="160"/>
                    </a:cubicBezTo>
                    <a:cubicBezTo>
                      <a:pt x="0" y="199"/>
                      <a:pt x="0" y="199"/>
                      <a:pt x="0" y="199"/>
                    </a:cubicBezTo>
                    <a:cubicBezTo>
                      <a:pt x="35" y="327"/>
                      <a:pt x="35" y="327"/>
                      <a:pt x="35" y="327"/>
                    </a:cubicBezTo>
                    <a:cubicBezTo>
                      <a:pt x="50" y="336"/>
                      <a:pt x="50" y="336"/>
                      <a:pt x="50" y="336"/>
                    </a:cubicBezTo>
                    <a:cubicBezTo>
                      <a:pt x="72" y="349"/>
                      <a:pt x="133" y="383"/>
                      <a:pt x="215" y="401"/>
                    </a:cubicBezTo>
                    <a:cubicBezTo>
                      <a:pt x="254" y="409"/>
                      <a:pt x="293" y="413"/>
                      <a:pt x="331" y="413"/>
                    </a:cubicBezTo>
                    <a:cubicBezTo>
                      <a:pt x="332" y="413"/>
                      <a:pt x="332" y="413"/>
                      <a:pt x="332" y="413"/>
                    </a:cubicBezTo>
                    <a:cubicBezTo>
                      <a:pt x="427" y="413"/>
                      <a:pt x="520" y="387"/>
                      <a:pt x="608" y="336"/>
                    </a:cubicBezTo>
                    <a:cubicBezTo>
                      <a:pt x="623" y="327"/>
                      <a:pt x="623" y="327"/>
                      <a:pt x="623" y="327"/>
                    </a:cubicBezTo>
                    <a:cubicBezTo>
                      <a:pt x="658" y="201"/>
                      <a:pt x="658" y="201"/>
                      <a:pt x="658" y="201"/>
                    </a:cubicBezTo>
                    <a:lnTo>
                      <a:pt x="494" y="160"/>
                    </a:lnTo>
                    <a:close/>
                  </a:path>
                </a:pathLst>
              </a:custGeom>
              <a:solidFill>
                <a:srgbClr val="FBCB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364">
                <a:extLst>
                  <a:ext uri="{FF2B5EF4-FFF2-40B4-BE49-F238E27FC236}">
                    <a16:creationId xmlns:a16="http://schemas.microsoft.com/office/drawing/2014/main" id="{E2B23254-0DDF-4DD4-AB71-BE08B93CC1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4" y="2414"/>
                <a:ext cx="742" cy="857"/>
              </a:xfrm>
              <a:custGeom>
                <a:avLst/>
                <a:gdLst>
                  <a:gd name="T0" fmla="*/ 7526249 w 357"/>
                  <a:gd name="T1" fmla="*/ 11002064 h 413"/>
                  <a:gd name="T2" fmla="*/ 2892956 w 357"/>
                  <a:gd name="T3" fmla="*/ 9216780 h 413"/>
                  <a:gd name="T4" fmla="*/ 2892956 w 357"/>
                  <a:gd name="T5" fmla="*/ 9216780 h 413"/>
                  <a:gd name="T6" fmla="*/ 1904219 w 357"/>
                  <a:gd name="T7" fmla="*/ 5684927 h 413"/>
                  <a:gd name="T8" fmla="*/ 5671796 w 357"/>
                  <a:gd name="T9" fmla="*/ 4773330 h 413"/>
                  <a:gd name="T10" fmla="*/ 5671796 w 357"/>
                  <a:gd name="T11" fmla="*/ 556585 h 413"/>
                  <a:gd name="T12" fmla="*/ 4608976 w 357"/>
                  <a:gd name="T13" fmla="*/ 0 h 413"/>
                  <a:gd name="T14" fmla="*/ 4608976 w 357"/>
                  <a:gd name="T15" fmla="*/ 4391778 h 413"/>
                  <a:gd name="T16" fmla="*/ 0 w 357"/>
                  <a:gd name="T17" fmla="*/ 5460437 h 413"/>
                  <a:gd name="T18" fmla="*/ 988737 w 357"/>
                  <a:gd name="T19" fmla="*/ 8979905 h 413"/>
                  <a:gd name="T20" fmla="*/ 1403403 w 357"/>
                  <a:gd name="T21" fmla="*/ 9216780 h 413"/>
                  <a:gd name="T22" fmla="*/ 6037245 w 357"/>
                  <a:gd name="T23" fmla="*/ 11002064 h 413"/>
                  <a:gd name="T24" fmla="*/ 9292297 w 357"/>
                  <a:gd name="T25" fmla="*/ 11330737 h 413"/>
                  <a:gd name="T26" fmla="*/ 9318406 w 357"/>
                  <a:gd name="T27" fmla="*/ 11330737 h 413"/>
                  <a:gd name="T28" fmla="*/ 10020486 w 357"/>
                  <a:gd name="T29" fmla="*/ 11330737 h 413"/>
                  <a:gd name="T30" fmla="*/ 7526249 w 357"/>
                  <a:gd name="T31" fmla="*/ 11002064 h 41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357" h="413">
                    <a:moveTo>
                      <a:pt x="268" y="401"/>
                    </a:moveTo>
                    <a:cubicBezTo>
                      <a:pt x="186" y="383"/>
                      <a:pt x="125" y="349"/>
                      <a:pt x="103" y="336"/>
                    </a:cubicBezTo>
                    <a:cubicBezTo>
                      <a:pt x="103" y="336"/>
                      <a:pt x="103" y="336"/>
                      <a:pt x="103" y="336"/>
                    </a:cubicBezTo>
                    <a:cubicBezTo>
                      <a:pt x="68" y="207"/>
                      <a:pt x="68" y="207"/>
                      <a:pt x="68" y="207"/>
                    </a:cubicBezTo>
                    <a:cubicBezTo>
                      <a:pt x="202" y="174"/>
                      <a:pt x="202" y="174"/>
                      <a:pt x="202" y="174"/>
                    </a:cubicBezTo>
                    <a:cubicBezTo>
                      <a:pt x="202" y="20"/>
                      <a:pt x="202" y="20"/>
                      <a:pt x="202" y="20"/>
                    </a:cubicBezTo>
                    <a:cubicBezTo>
                      <a:pt x="164" y="0"/>
                      <a:pt x="164" y="0"/>
                      <a:pt x="164" y="0"/>
                    </a:cubicBezTo>
                    <a:cubicBezTo>
                      <a:pt x="164" y="160"/>
                      <a:pt x="164" y="160"/>
                      <a:pt x="164" y="160"/>
                    </a:cubicBezTo>
                    <a:cubicBezTo>
                      <a:pt x="0" y="199"/>
                      <a:pt x="0" y="199"/>
                      <a:pt x="0" y="199"/>
                    </a:cubicBezTo>
                    <a:cubicBezTo>
                      <a:pt x="35" y="327"/>
                      <a:pt x="35" y="327"/>
                      <a:pt x="35" y="327"/>
                    </a:cubicBezTo>
                    <a:cubicBezTo>
                      <a:pt x="50" y="336"/>
                      <a:pt x="50" y="336"/>
                      <a:pt x="50" y="336"/>
                    </a:cubicBezTo>
                    <a:cubicBezTo>
                      <a:pt x="72" y="349"/>
                      <a:pt x="133" y="383"/>
                      <a:pt x="215" y="401"/>
                    </a:cubicBezTo>
                    <a:cubicBezTo>
                      <a:pt x="254" y="409"/>
                      <a:pt x="293" y="413"/>
                      <a:pt x="331" y="413"/>
                    </a:cubicBezTo>
                    <a:cubicBezTo>
                      <a:pt x="332" y="413"/>
                      <a:pt x="332" y="413"/>
                      <a:pt x="332" y="413"/>
                    </a:cubicBezTo>
                    <a:cubicBezTo>
                      <a:pt x="340" y="413"/>
                      <a:pt x="349" y="413"/>
                      <a:pt x="357" y="413"/>
                    </a:cubicBezTo>
                    <a:cubicBezTo>
                      <a:pt x="328" y="411"/>
                      <a:pt x="298" y="407"/>
                      <a:pt x="268" y="401"/>
                    </a:cubicBezTo>
                    <a:close/>
                  </a:path>
                </a:pathLst>
              </a:custGeom>
              <a:solidFill>
                <a:srgbClr val="EDBA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365">
                <a:extLst>
                  <a:ext uri="{FF2B5EF4-FFF2-40B4-BE49-F238E27FC236}">
                    <a16:creationId xmlns:a16="http://schemas.microsoft.com/office/drawing/2014/main" id="{F7E755A5-81D2-44BE-BBFC-7DF24BC22D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0" y="3089"/>
                <a:ext cx="1177" cy="1197"/>
              </a:xfrm>
              <a:custGeom>
                <a:avLst/>
                <a:gdLst>
                  <a:gd name="T0" fmla="*/ 14197313 w 566"/>
                  <a:gd name="T1" fmla="*/ 786968 h 577"/>
                  <a:gd name="T2" fmla="*/ 8037473 w 566"/>
                  <a:gd name="T3" fmla="*/ 2109342 h 577"/>
                  <a:gd name="T4" fmla="*/ 4773870 w 566"/>
                  <a:gd name="T5" fmla="*/ 1755586 h 577"/>
                  <a:gd name="T6" fmla="*/ 1836108 w 566"/>
                  <a:gd name="T7" fmla="*/ 820511 h 577"/>
                  <a:gd name="T8" fmla="*/ 0 w 566"/>
                  <a:gd name="T9" fmla="*/ 24927 h 577"/>
                  <a:gd name="T10" fmla="*/ 4610280 w 566"/>
                  <a:gd name="T11" fmla="*/ 15775773 h 577"/>
                  <a:gd name="T12" fmla="*/ 11398486 w 566"/>
                  <a:gd name="T13" fmla="*/ 15775773 h 577"/>
                  <a:gd name="T14" fmla="*/ 16009390 w 566"/>
                  <a:gd name="T15" fmla="*/ 0 h 577"/>
                  <a:gd name="T16" fmla="*/ 14197313 w 566"/>
                  <a:gd name="T17" fmla="*/ 786968 h 5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66" h="577">
                    <a:moveTo>
                      <a:pt x="502" y="29"/>
                    </a:moveTo>
                    <a:cubicBezTo>
                      <a:pt x="432" y="61"/>
                      <a:pt x="358" y="77"/>
                      <a:pt x="284" y="77"/>
                    </a:cubicBezTo>
                    <a:cubicBezTo>
                      <a:pt x="245" y="77"/>
                      <a:pt x="207" y="73"/>
                      <a:pt x="169" y="64"/>
                    </a:cubicBezTo>
                    <a:cubicBezTo>
                      <a:pt x="133" y="56"/>
                      <a:pt x="98" y="45"/>
                      <a:pt x="65" y="3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63" y="577"/>
                      <a:pt x="163" y="577"/>
                      <a:pt x="163" y="577"/>
                    </a:cubicBezTo>
                    <a:cubicBezTo>
                      <a:pt x="403" y="577"/>
                      <a:pt x="403" y="577"/>
                      <a:pt x="403" y="577"/>
                    </a:cubicBezTo>
                    <a:cubicBezTo>
                      <a:pt x="566" y="0"/>
                      <a:pt x="566" y="0"/>
                      <a:pt x="566" y="0"/>
                    </a:cubicBezTo>
                    <a:lnTo>
                      <a:pt x="502" y="29"/>
                    </a:lnTo>
                    <a:close/>
                  </a:path>
                </a:pathLst>
              </a:custGeom>
              <a:solidFill>
                <a:srgbClr val="F5F5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366">
                <a:extLst>
                  <a:ext uri="{FF2B5EF4-FFF2-40B4-BE49-F238E27FC236}">
                    <a16:creationId xmlns:a16="http://schemas.microsoft.com/office/drawing/2014/main" id="{D082C078-A244-4F68-8193-7A30479490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0" y="3091"/>
                <a:ext cx="449" cy="1195"/>
              </a:xfrm>
              <a:custGeom>
                <a:avLst/>
                <a:gdLst>
                  <a:gd name="T0" fmla="*/ 0 w 449"/>
                  <a:gd name="T1" fmla="*/ 0 h 1195"/>
                  <a:gd name="T2" fmla="*/ 339 w 449"/>
                  <a:gd name="T3" fmla="*/ 1195 h 1195"/>
                  <a:gd name="T4" fmla="*/ 449 w 449"/>
                  <a:gd name="T5" fmla="*/ 1195 h 1195"/>
                  <a:gd name="T6" fmla="*/ 127 w 449"/>
                  <a:gd name="T7" fmla="*/ 56 h 1195"/>
                  <a:gd name="T8" fmla="*/ 0 w 449"/>
                  <a:gd name="T9" fmla="*/ 0 h 11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49" h="1195">
                    <a:moveTo>
                      <a:pt x="0" y="0"/>
                    </a:moveTo>
                    <a:lnTo>
                      <a:pt x="339" y="1195"/>
                    </a:lnTo>
                    <a:lnTo>
                      <a:pt x="449" y="1195"/>
                    </a:lnTo>
                    <a:lnTo>
                      <a:pt x="127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D2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 367">
                <a:extLst>
                  <a:ext uri="{FF2B5EF4-FFF2-40B4-BE49-F238E27FC236}">
                    <a16:creationId xmlns:a16="http://schemas.microsoft.com/office/drawing/2014/main" id="{E914EBBB-B48A-4D7F-B2F7-0241D3C0D7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8" y="2813"/>
                <a:ext cx="1322" cy="1473"/>
              </a:xfrm>
              <a:custGeom>
                <a:avLst/>
                <a:gdLst>
                  <a:gd name="T0" fmla="*/ 13075833 w 636"/>
                  <a:gd name="T1" fmla="*/ 2674960 h 710"/>
                  <a:gd name="T2" fmla="*/ 11235844 w 636"/>
                  <a:gd name="T3" fmla="*/ 1829985 h 710"/>
                  <a:gd name="T4" fmla="*/ 10941635 w 636"/>
                  <a:gd name="T5" fmla="*/ 1704728 h 710"/>
                  <a:gd name="T6" fmla="*/ 5568189 w 636"/>
                  <a:gd name="T7" fmla="*/ 0 h 710"/>
                  <a:gd name="T8" fmla="*/ 0 w 636"/>
                  <a:gd name="T9" fmla="*/ 19429978 h 710"/>
                  <a:gd name="T10" fmla="*/ 15770780 w 636"/>
                  <a:gd name="T11" fmla="*/ 19429978 h 710"/>
                  <a:gd name="T12" fmla="*/ 17877080 w 636"/>
                  <a:gd name="T13" fmla="*/ 17441457 h 710"/>
                  <a:gd name="T14" fmla="*/ 17877080 w 636"/>
                  <a:gd name="T15" fmla="*/ 11661081 h 710"/>
                  <a:gd name="T16" fmla="*/ 13075833 w 636"/>
                  <a:gd name="T17" fmla="*/ 2674960 h 7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36" h="710">
                    <a:moveTo>
                      <a:pt x="465" y="98"/>
                    </a:moveTo>
                    <a:cubicBezTo>
                      <a:pt x="445" y="87"/>
                      <a:pt x="423" y="76"/>
                      <a:pt x="400" y="67"/>
                    </a:cubicBezTo>
                    <a:cubicBezTo>
                      <a:pt x="389" y="62"/>
                      <a:pt x="389" y="62"/>
                      <a:pt x="389" y="62"/>
                    </a:cubicBezTo>
                    <a:cubicBezTo>
                      <a:pt x="318" y="33"/>
                      <a:pt x="240" y="11"/>
                      <a:pt x="198" y="0"/>
                    </a:cubicBezTo>
                    <a:cubicBezTo>
                      <a:pt x="0" y="710"/>
                      <a:pt x="0" y="710"/>
                      <a:pt x="0" y="710"/>
                    </a:cubicBezTo>
                    <a:cubicBezTo>
                      <a:pt x="561" y="710"/>
                      <a:pt x="561" y="710"/>
                      <a:pt x="561" y="710"/>
                    </a:cubicBezTo>
                    <a:cubicBezTo>
                      <a:pt x="623" y="710"/>
                      <a:pt x="634" y="661"/>
                      <a:pt x="636" y="637"/>
                    </a:cubicBezTo>
                    <a:cubicBezTo>
                      <a:pt x="636" y="426"/>
                      <a:pt x="636" y="426"/>
                      <a:pt x="636" y="426"/>
                    </a:cubicBezTo>
                    <a:cubicBezTo>
                      <a:pt x="636" y="253"/>
                      <a:pt x="543" y="148"/>
                      <a:pt x="465" y="98"/>
                    </a:cubicBezTo>
                    <a:close/>
                  </a:path>
                </a:pathLst>
              </a:custGeom>
              <a:solidFill>
                <a:srgbClr val="324A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 368">
                <a:extLst>
                  <a:ext uri="{FF2B5EF4-FFF2-40B4-BE49-F238E27FC236}">
                    <a16:creationId xmlns:a16="http://schemas.microsoft.com/office/drawing/2014/main" id="{7B6615D5-7BAF-4650-8597-49E23E703B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4" y="2813"/>
                <a:ext cx="1322" cy="1473"/>
              </a:xfrm>
              <a:custGeom>
                <a:avLst/>
                <a:gdLst>
                  <a:gd name="T0" fmla="*/ 12309500 w 636"/>
                  <a:gd name="T1" fmla="*/ 0 h 710"/>
                  <a:gd name="T2" fmla="*/ 6935432 w 636"/>
                  <a:gd name="T3" fmla="*/ 1704728 h 710"/>
                  <a:gd name="T4" fmla="*/ 6641844 w 636"/>
                  <a:gd name="T5" fmla="*/ 1829985 h 710"/>
                  <a:gd name="T6" fmla="*/ 4801870 w 636"/>
                  <a:gd name="T7" fmla="*/ 2674960 h 710"/>
                  <a:gd name="T8" fmla="*/ 0 w 636"/>
                  <a:gd name="T9" fmla="*/ 11661081 h 710"/>
                  <a:gd name="T10" fmla="*/ 0 w 636"/>
                  <a:gd name="T11" fmla="*/ 17441457 h 710"/>
                  <a:gd name="T12" fmla="*/ 2106613 w 636"/>
                  <a:gd name="T13" fmla="*/ 19429978 h 710"/>
                  <a:gd name="T14" fmla="*/ 17877080 w 636"/>
                  <a:gd name="T15" fmla="*/ 19429978 h 710"/>
                  <a:gd name="T16" fmla="*/ 12309500 w 636"/>
                  <a:gd name="T17" fmla="*/ 0 h 7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36" h="710">
                    <a:moveTo>
                      <a:pt x="438" y="0"/>
                    </a:moveTo>
                    <a:cubicBezTo>
                      <a:pt x="396" y="11"/>
                      <a:pt x="318" y="33"/>
                      <a:pt x="247" y="62"/>
                    </a:cubicBezTo>
                    <a:cubicBezTo>
                      <a:pt x="236" y="67"/>
                      <a:pt x="236" y="67"/>
                      <a:pt x="236" y="67"/>
                    </a:cubicBezTo>
                    <a:cubicBezTo>
                      <a:pt x="213" y="76"/>
                      <a:pt x="191" y="87"/>
                      <a:pt x="171" y="98"/>
                    </a:cubicBezTo>
                    <a:cubicBezTo>
                      <a:pt x="93" y="148"/>
                      <a:pt x="0" y="253"/>
                      <a:pt x="0" y="426"/>
                    </a:cubicBezTo>
                    <a:cubicBezTo>
                      <a:pt x="0" y="637"/>
                      <a:pt x="0" y="637"/>
                      <a:pt x="0" y="637"/>
                    </a:cubicBezTo>
                    <a:cubicBezTo>
                      <a:pt x="2" y="661"/>
                      <a:pt x="13" y="710"/>
                      <a:pt x="75" y="710"/>
                    </a:cubicBezTo>
                    <a:cubicBezTo>
                      <a:pt x="636" y="710"/>
                      <a:pt x="636" y="710"/>
                      <a:pt x="636" y="710"/>
                    </a:cubicBezTo>
                    <a:lnTo>
                      <a:pt x="438" y="0"/>
                    </a:lnTo>
                    <a:close/>
                  </a:path>
                </a:pathLst>
              </a:custGeom>
              <a:solidFill>
                <a:srgbClr val="324A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 369">
                <a:extLst>
                  <a:ext uri="{FF2B5EF4-FFF2-40B4-BE49-F238E27FC236}">
                    <a16:creationId xmlns:a16="http://schemas.microsoft.com/office/drawing/2014/main" id="{28AC8C3B-C419-4E17-811A-7660C02AAC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4" y="2813"/>
                <a:ext cx="921" cy="1473"/>
              </a:xfrm>
              <a:custGeom>
                <a:avLst/>
                <a:gdLst>
                  <a:gd name="T0" fmla="*/ 2060535 w 443"/>
                  <a:gd name="T1" fmla="*/ 17441457 h 710"/>
                  <a:gd name="T2" fmla="*/ 2060535 w 443"/>
                  <a:gd name="T3" fmla="*/ 14364532 h 710"/>
                  <a:gd name="T4" fmla="*/ 2060535 w 443"/>
                  <a:gd name="T5" fmla="*/ 11661081 h 710"/>
                  <a:gd name="T6" fmla="*/ 6871371 w 443"/>
                  <a:gd name="T7" fmla="*/ 2674960 h 710"/>
                  <a:gd name="T8" fmla="*/ 8703076 w 443"/>
                  <a:gd name="T9" fmla="*/ 1829985 h 710"/>
                  <a:gd name="T10" fmla="*/ 8985128 w 443"/>
                  <a:gd name="T11" fmla="*/ 1704728 h 710"/>
                  <a:gd name="T12" fmla="*/ 12486477 w 443"/>
                  <a:gd name="T13" fmla="*/ 515515 h 710"/>
                  <a:gd name="T14" fmla="*/ 12350737 w 443"/>
                  <a:gd name="T15" fmla="*/ 0 h 710"/>
                  <a:gd name="T16" fmla="*/ 6969573 w 443"/>
                  <a:gd name="T17" fmla="*/ 1704728 h 710"/>
                  <a:gd name="T18" fmla="*/ 6658845 w 443"/>
                  <a:gd name="T19" fmla="*/ 1829985 h 710"/>
                  <a:gd name="T20" fmla="*/ 4824408 w 443"/>
                  <a:gd name="T21" fmla="*/ 2674960 h 710"/>
                  <a:gd name="T22" fmla="*/ 0 w 443"/>
                  <a:gd name="T23" fmla="*/ 11661081 h 710"/>
                  <a:gd name="T24" fmla="*/ 0 w 443"/>
                  <a:gd name="T25" fmla="*/ 17441457 h 710"/>
                  <a:gd name="T26" fmla="*/ 2060535 w 443"/>
                  <a:gd name="T27" fmla="*/ 19429978 h 710"/>
                  <a:gd name="T28" fmla="*/ 2060535 w 443"/>
                  <a:gd name="T29" fmla="*/ 17441457 h 71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43" h="710">
                    <a:moveTo>
                      <a:pt x="73" y="637"/>
                    </a:moveTo>
                    <a:cubicBezTo>
                      <a:pt x="73" y="525"/>
                      <a:pt x="73" y="525"/>
                      <a:pt x="73" y="525"/>
                    </a:cubicBezTo>
                    <a:cubicBezTo>
                      <a:pt x="73" y="426"/>
                      <a:pt x="73" y="426"/>
                      <a:pt x="73" y="426"/>
                    </a:cubicBezTo>
                    <a:cubicBezTo>
                      <a:pt x="73" y="253"/>
                      <a:pt x="165" y="148"/>
                      <a:pt x="244" y="98"/>
                    </a:cubicBezTo>
                    <a:cubicBezTo>
                      <a:pt x="264" y="87"/>
                      <a:pt x="286" y="76"/>
                      <a:pt x="309" y="67"/>
                    </a:cubicBezTo>
                    <a:cubicBezTo>
                      <a:pt x="319" y="62"/>
                      <a:pt x="319" y="62"/>
                      <a:pt x="319" y="62"/>
                    </a:cubicBezTo>
                    <a:cubicBezTo>
                      <a:pt x="361" y="45"/>
                      <a:pt x="405" y="31"/>
                      <a:pt x="443" y="19"/>
                    </a:cubicBezTo>
                    <a:cubicBezTo>
                      <a:pt x="438" y="0"/>
                      <a:pt x="438" y="0"/>
                      <a:pt x="438" y="0"/>
                    </a:cubicBezTo>
                    <a:cubicBezTo>
                      <a:pt x="396" y="11"/>
                      <a:pt x="318" y="33"/>
                      <a:pt x="247" y="62"/>
                    </a:cubicBezTo>
                    <a:cubicBezTo>
                      <a:pt x="236" y="67"/>
                      <a:pt x="236" y="67"/>
                      <a:pt x="236" y="67"/>
                    </a:cubicBezTo>
                    <a:cubicBezTo>
                      <a:pt x="213" y="76"/>
                      <a:pt x="191" y="87"/>
                      <a:pt x="171" y="98"/>
                    </a:cubicBezTo>
                    <a:cubicBezTo>
                      <a:pt x="93" y="148"/>
                      <a:pt x="0" y="253"/>
                      <a:pt x="0" y="426"/>
                    </a:cubicBezTo>
                    <a:cubicBezTo>
                      <a:pt x="0" y="637"/>
                      <a:pt x="0" y="637"/>
                      <a:pt x="0" y="637"/>
                    </a:cubicBezTo>
                    <a:cubicBezTo>
                      <a:pt x="2" y="660"/>
                      <a:pt x="13" y="709"/>
                      <a:pt x="73" y="710"/>
                    </a:cubicBezTo>
                    <a:lnTo>
                      <a:pt x="73" y="637"/>
                    </a:lnTo>
                    <a:close/>
                  </a:path>
                </a:pathLst>
              </a:custGeom>
              <a:solidFill>
                <a:srgbClr val="283D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 370">
                <a:extLst>
                  <a:ext uri="{FF2B5EF4-FFF2-40B4-BE49-F238E27FC236}">
                    <a16:creationId xmlns:a16="http://schemas.microsoft.com/office/drawing/2014/main" id="{15C2AFF8-508A-4672-887F-48F819BED0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0" y="3614"/>
                <a:ext cx="137" cy="672"/>
              </a:xfrm>
              <a:custGeom>
                <a:avLst/>
                <a:gdLst>
                  <a:gd name="T0" fmla="*/ 1819551 w 66"/>
                  <a:gd name="T1" fmla="*/ 8832843 h 324"/>
                  <a:gd name="T2" fmla="*/ 1819551 w 66"/>
                  <a:gd name="T3" fmla="*/ 892791 h 324"/>
                  <a:gd name="T4" fmla="*/ 916432 w 66"/>
                  <a:gd name="T5" fmla="*/ 0 h 324"/>
                  <a:gd name="T6" fmla="*/ 0 w 66"/>
                  <a:gd name="T7" fmla="*/ 892791 h 324"/>
                  <a:gd name="T8" fmla="*/ 0 w 66"/>
                  <a:gd name="T9" fmla="*/ 8832843 h 324"/>
                  <a:gd name="T10" fmla="*/ 1819551 w 66"/>
                  <a:gd name="T11" fmla="*/ 8832843 h 3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6" h="324">
                    <a:moveTo>
                      <a:pt x="66" y="324"/>
                    </a:moveTo>
                    <a:cubicBezTo>
                      <a:pt x="66" y="33"/>
                      <a:pt x="66" y="33"/>
                      <a:pt x="66" y="33"/>
                    </a:cubicBezTo>
                    <a:cubicBezTo>
                      <a:pt x="66" y="15"/>
                      <a:pt x="51" y="0"/>
                      <a:pt x="33" y="0"/>
                    </a:cubicBezTo>
                    <a:cubicBezTo>
                      <a:pt x="14" y="0"/>
                      <a:pt x="0" y="15"/>
                      <a:pt x="0" y="33"/>
                    </a:cubicBezTo>
                    <a:cubicBezTo>
                      <a:pt x="0" y="324"/>
                      <a:pt x="0" y="324"/>
                      <a:pt x="0" y="324"/>
                    </a:cubicBezTo>
                    <a:lnTo>
                      <a:pt x="66" y="324"/>
                    </a:lnTo>
                    <a:close/>
                  </a:path>
                </a:pathLst>
              </a:custGeom>
              <a:solidFill>
                <a:srgbClr val="283D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 371">
                <a:extLst>
                  <a:ext uri="{FF2B5EF4-FFF2-40B4-BE49-F238E27FC236}">
                    <a16:creationId xmlns:a16="http://schemas.microsoft.com/office/drawing/2014/main" id="{24C39F28-D4F9-4230-A04C-D721F40102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8" y="3614"/>
                <a:ext cx="138" cy="672"/>
              </a:xfrm>
              <a:custGeom>
                <a:avLst/>
                <a:gdLst>
                  <a:gd name="T0" fmla="*/ 2017374 w 66"/>
                  <a:gd name="T1" fmla="*/ 8832843 h 324"/>
                  <a:gd name="T2" fmla="*/ 2017374 w 66"/>
                  <a:gd name="T3" fmla="*/ 892791 h 324"/>
                  <a:gd name="T4" fmla="*/ 1004659 w 66"/>
                  <a:gd name="T5" fmla="*/ 0 h 324"/>
                  <a:gd name="T6" fmla="*/ 0 w 66"/>
                  <a:gd name="T7" fmla="*/ 892791 h 324"/>
                  <a:gd name="T8" fmla="*/ 0 w 66"/>
                  <a:gd name="T9" fmla="*/ 8832843 h 324"/>
                  <a:gd name="T10" fmla="*/ 2017374 w 66"/>
                  <a:gd name="T11" fmla="*/ 8832843 h 3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6" h="324">
                    <a:moveTo>
                      <a:pt x="66" y="324"/>
                    </a:moveTo>
                    <a:cubicBezTo>
                      <a:pt x="66" y="33"/>
                      <a:pt x="66" y="33"/>
                      <a:pt x="66" y="33"/>
                    </a:cubicBezTo>
                    <a:cubicBezTo>
                      <a:pt x="66" y="15"/>
                      <a:pt x="52" y="0"/>
                      <a:pt x="33" y="0"/>
                    </a:cubicBezTo>
                    <a:cubicBezTo>
                      <a:pt x="15" y="0"/>
                      <a:pt x="0" y="15"/>
                      <a:pt x="0" y="33"/>
                    </a:cubicBezTo>
                    <a:cubicBezTo>
                      <a:pt x="0" y="324"/>
                      <a:pt x="0" y="324"/>
                      <a:pt x="0" y="324"/>
                    </a:cubicBezTo>
                    <a:lnTo>
                      <a:pt x="66" y="324"/>
                    </a:lnTo>
                    <a:close/>
                  </a:path>
                </a:pathLst>
              </a:custGeom>
              <a:solidFill>
                <a:srgbClr val="283D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 372">
                <a:extLst>
                  <a:ext uri="{FF2B5EF4-FFF2-40B4-BE49-F238E27FC236}">
                    <a16:creationId xmlns:a16="http://schemas.microsoft.com/office/drawing/2014/main" id="{092B301B-B8FA-4829-8D5B-186FADD5EE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6" y="1314"/>
                <a:ext cx="370" cy="594"/>
              </a:xfrm>
              <a:custGeom>
                <a:avLst/>
                <a:gdLst>
                  <a:gd name="T0" fmla="*/ 2135889 w 178"/>
                  <a:gd name="T1" fmla="*/ 136034 h 286"/>
                  <a:gd name="T2" fmla="*/ 675907 w 178"/>
                  <a:gd name="T3" fmla="*/ 388393 h 286"/>
                  <a:gd name="T4" fmla="*/ 0 w 178"/>
                  <a:gd name="T5" fmla="*/ 1699993 h 286"/>
                  <a:gd name="T6" fmla="*/ 0 w 178"/>
                  <a:gd name="T7" fmla="*/ 6299385 h 286"/>
                  <a:gd name="T8" fmla="*/ 675907 w 178"/>
                  <a:gd name="T9" fmla="*/ 7615306 h 286"/>
                  <a:gd name="T10" fmla="*/ 1640168 w 178"/>
                  <a:gd name="T11" fmla="*/ 7949361 h 286"/>
                  <a:gd name="T12" fmla="*/ 2135889 w 178"/>
                  <a:gd name="T13" fmla="*/ 7866078 h 286"/>
                  <a:gd name="T14" fmla="*/ 3032562 w 178"/>
                  <a:gd name="T15" fmla="*/ 7454000 h 286"/>
                  <a:gd name="T16" fmla="*/ 3487849 w 178"/>
                  <a:gd name="T17" fmla="*/ 7065829 h 286"/>
                  <a:gd name="T18" fmla="*/ 3963538 w 178"/>
                  <a:gd name="T19" fmla="*/ 6705433 h 286"/>
                  <a:gd name="T20" fmla="*/ 5002670 w 178"/>
                  <a:gd name="T21" fmla="*/ 4000997 h 286"/>
                  <a:gd name="T22" fmla="*/ 2135889 w 178"/>
                  <a:gd name="T23" fmla="*/ 136034 h 28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78" h="286">
                    <a:moveTo>
                      <a:pt x="76" y="5"/>
                    </a:moveTo>
                    <a:cubicBezTo>
                      <a:pt x="58" y="0"/>
                      <a:pt x="39" y="3"/>
                      <a:pt x="24" y="14"/>
                    </a:cubicBezTo>
                    <a:cubicBezTo>
                      <a:pt x="9" y="25"/>
                      <a:pt x="0" y="42"/>
                      <a:pt x="0" y="61"/>
                    </a:cubicBezTo>
                    <a:cubicBezTo>
                      <a:pt x="0" y="227"/>
                      <a:pt x="0" y="227"/>
                      <a:pt x="0" y="227"/>
                    </a:cubicBezTo>
                    <a:cubicBezTo>
                      <a:pt x="0" y="246"/>
                      <a:pt x="9" y="263"/>
                      <a:pt x="24" y="274"/>
                    </a:cubicBezTo>
                    <a:cubicBezTo>
                      <a:pt x="34" y="282"/>
                      <a:pt x="46" y="286"/>
                      <a:pt x="58" y="286"/>
                    </a:cubicBezTo>
                    <a:cubicBezTo>
                      <a:pt x="64" y="286"/>
                      <a:pt x="70" y="285"/>
                      <a:pt x="76" y="283"/>
                    </a:cubicBezTo>
                    <a:cubicBezTo>
                      <a:pt x="87" y="280"/>
                      <a:pt x="98" y="275"/>
                      <a:pt x="108" y="268"/>
                    </a:cubicBezTo>
                    <a:cubicBezTo>
                      <a:pt x="115" y="264"/>
                      <a:pt x="120" y="260"/>
                      <a:pt x="124" y="254"/>
                    </a:cubicBezTo>
                    <a:cubicBezTo>
                      <a:pt x="131" y="250"/>
                      <a:pt x="137" y="246"/>
                      <a:pt x="141" y="241"/>
                    </a:cubicBezTo>
                    <a:cubicBezTo>
                      <a:pt x="165" y="214"/>
                      <a:pt x="178" y="180"/>
                      <a:pt x="178" y="144"/>
                    </a:cubicBezTo>
                    <a:cubicBezTo>
                      <a:pt x="178" y="80"/>
                      <a:pt x="137" y="24"/>
                      <a:pt x="76" y="5"/>
                    </a:cubicBezTo>
                    <a:close/>
                  </a:path>
                </a:pathLst>
              </a:custGeom>
              <a:solidFill>
                <a:srgbClr val="FBCB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 373">
                <a:extLst>
                  <a:ext uri="{FF2B5EF4-FFF2-40B4-BE49-F238E27FC236}">
                    <a16:creationId xmlns:a16="http://schemas.microsoft.com/office/drawing/2014/main" id="{7CEC8DE4-52C6-4597-8CBB-A0FA60014A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1" y="1314"/>
                <a:ext cx="370" cy="594"/>
              </a:xfrm>
              <a:custGeom>
                <a:avLst/>
                <a:gdLst>
                  <a:gd name="T0" fmla="*/ 4326763 w 178"/>
                  <a:gd name="T1" fmla="*/ 388393 h 286"/>
                  <a:gd name="T2" fmla="*/ 2870662 w 178"/>
                  <a:gd name="T3" fmla="*/ 136034 h 286"/>
                  <a:gd name="T4" fmla="*/ 0 w 178"/>
                  <a:gd name="T5" fmla="*/ 4000997 h 286"/>
                  <a:gd name="T6" fmla="*/ 2870662 w 178"/>
                  <a:gd name="T7" fmla="*/ 7866078 h 286"/>
                  <a:gd name="T8" fmla="*/ 3371852 w 178"/>
                  <a:gd name="T9" fmla="*/ 7949361 h 286"/>
                  <a:gd name="T10" fmla="*/ 4326763 w 178"/>
                  <a:gd name="T11" fmla="*/ 7615306 h 286"/>
                  <a:gd name="T12" fmla="*/ 5002670 w 178"/>
                  <a:gd name="T13" fmla="*/ 6299385 h 286"/>
                  <a:gd name="T14" fmla="*/ 5002670 w 178"/>
                  <a:gd name="T15" fmla="*/ 1699993 h 286"/>
                  <a:gd name="T16" fmla="*/ 4326763 w 178"/>
                  <a:gd name="T17" fmla="*/ 388393 h 28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8" h="286">
                    <a:moveTo>
                      <a:pt x="154" y="14"/>
                    </a:moveTo>
                    <a:cubicBezTo>
                      <a:pt x="139" y="3"/>
                      <a:pt x="120" y="0"/>
                      <a:pt x="102" y="5"/>
                    </a:cubicBezTo>
                    <a:cubicBezTo>
                      <a:pt x="41" y="24"/>
                      <a:pt x="0" y="80"/>
                      <a:pt x="0" y="144"/>
                    </a:cubicBezTo>
                    <a:cubicBezTo>
                      <a:pt x="0" y="208"/>
                      <a:pt x="41" y="264"/>
                      <a:pt x="102" y="283"/>
                    </a:cubicBezTo>
                    <a:cubicBezTo>
                      <a:pt x="108" y="285"/>
                      <a:pt x="114" y="286"/>
                      <a:pt x="120" y="286"/>
                    </a:cubicBezTo>
                    <a:cubicBezTo>
                      <a:pt x="132" y="286"/>
                      <a:pt x="144" y="282"/>
                      <a:pt x="154" y="274"/>
                    </a:cubicBezTo>
                    <a:cubicBezTo>
                      <a:pt x="169" y="263"/>
                      <a:pt x="178" y="246"/>
                      <a:pt x="178" y="227"/>
                    </a:cubicBezTo>
                    <a:cubicBezTo>
                      <a:pt x="178" y="61"/>
                      <a:pt x="178" y="61"/>
                      <a:pt x="178" y="61"/>
                    </a:cubicBezTo>
                    <a:cubicBezTo>
                      <a:pt x="178" y="42"/>
                      <a:pt x="169" y="25"/>
                      <a:pt x="154" y="14"/>
                    </a:cubicBezTo>
                    <a:close/>
                  </a:path>
                </a:pathLst>
              </a:custGeom>
              <a:solidFill>
                <a:srgbClr val="EDBA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 374">
                <a:extLst>
                  <a:ext uri="{FF2B5EF4-FFF2-40B4-BE49-F238E27FC236}">
                    <a16:creationId xmlns:a16="http://schemas.microsoft.com/office/drawing/2014/main" id="{7089FE30-BF10-49DD-86CE-B7151F41D7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8" y="864"/>
                <a:ext cx="1482" cy="1646"/>
              </a:xfrm>
              <a:custGeom>
                <a:avLst/>
                <a:gdLst>
                  <a:gd name="T0" fmla="*/ 20004094 w 713"/>
                  <a:gd name="T1" fmla="*/ 6172519 h 793"/>
                  <a:gd name="T2" fmla="*/ 20029047 w 713"/>
                  <a:gd name="T3" fmla="*/ 6095487 h 793"/>
                  <a:gd name="T4" fmla="*/ 20029047 w 713"/>
                  <a:gd name="T5" fmla="*/ 5998914 h 793"/>
                  <a:gd name="T6" fmla="*/ 19528092 w 713"/>
                  <a:gd name="T7" fmla="*/ 5321690 h 793"/>
                  <a:gd name="T8" fmla="*/ 19072151 w 713"/>
                  <a:gd name="T9" fmla="*/ 5207074 h 793"/>
                  <a:gd name="T10" fmla="*/ 10991106 w 713"/>
                  <a:gd name="T11" fmla="*/ 939524 h 793"/>
                  <a:gd name="T12" fmla="*/ 10991106 w 713"/>
                  <a:gd name="T13" fmla="*/ 939524 h 793"/>
                  <a:gd name="T14" fmla="*/ 8881537 w 713"/>
                  <a:gd name="T15" fmla="*/ 939524 h 793"/>
                  <a:gd name="T16" fmla="*/ 8881537 w 713"/>
                  <a:gd name="T17" fmla="*/ 939524 h 793"/>
                  <a:gd name="T18" fmla="*/ 864070 w 713"/>
                  <a:gd name="T19" fmla="*/ 5179242 h 793"/>
                  <a:gd name="T20" fmla="*/ 675536 w 713"/>
                  <a:gd name="T21" fmla="*/ 5231299 h 793"/>
                  <a:gd name="T22" fmla="*/ 675536 w 713"/>
                  <a:gd name="T23" fmla="*/ 5231299 h 793"/>
                  <a:gd name="T24" fmla="*/ 0 w 713"/>
                  <a:gd name="T25" fmla="*/ 5921372 h 793"/>
                  <a:gd name="T26" fmla="*/ 0 w 713"/>
                  <a:gd name="T27" fmla="*/ 12984713 h 793"/>
                  <a:gd name="T28" fmla="*/ 9072767 w 713"/>
                  <a:gd name="T29" fmla="*/ 21855513 h 793"/>
                  <a:gd name="T30" fmla="*/ 10962165 w 713"/>
                  <a:gd name="T31" fmla="*/ 21855513 h 793"/>
                  <a:gd name="T32" fmla="*/ 20029047 w 713"/>
                  <a:gd name="T33" fmla="*/ 12984713 h 793"/>
                  <a:gd name="T34" fmla="*/ 20029047 w 713"/>
                  <a:gd name="T35" fmla="*/ 6172519 h 793"/>
                  <a:gd name="T36" fmla="*/ 20004094 w 713"/>
                  <a:gd name="T37" fmla="*/ 6172519 h 79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713" h="793">
                    <a:moveTo>
                      <a:pt x="712" y="224"/>
                    </a:moveTo>
                    <a:cubicBezTo>
                      <a:pt x="712" y="224"/>
                      <a:pt x="712" y="223"/>
                      <a:pt x="713" y="221"/>
                    </a:cubicBezTo>
                    <a:cubicBezTo>
                      <a:pt x="713" y="218"/>
                      <a:pt x="713" y="218"/>
                      <a:pt x="713" y="218"/>
                    </a:cubicBezTo>
                    <a:cubicBezTo>
                      <a:pt x="712" y="211"/>
                      <a:pt x="709" y="200"/>
                      <a:pt x="695" y="193"/>
                    </a:cubicBezTo>
                    <a:cubicBezTo>
                      <a:pt x="679" y="189"/>
                      <a:pt x="679" y="189"/>
                      <a:pt x="679" y="189"/>
                    </a:cubicBezTo>
                    <a:cubicBezTo>
                      <a:pt x="526" y="152"/>
                      <a:pt x="434" y="78"/>
                      <a:pt x="391" y="34"/>
                    </a:cubicBezTo>
                    <a:cubicBezTo>
                      <a:pt x="391" y="34"/>
                      <a:pt x="391" y="34"/>
                      <a:pt x="391" y="34"/>
                    </a:cubicBezTo>
                    <a:cubicBezTo>
                      <a:pt x="354" y="0"/>
                      <a:pt x="316" y="34"/>
                      <a:pt x="316" y="34"/>
                    </a:cubicBezTo>
                    <a:cubicBezTo>
                      <a:pt x="316" y="34"/>
                      <a:pt x="316" y="34"/>
                      <a:pt x="316" y="34"/>
                    </a:cubicBezTo>
                    <a:cubicBezTo>
                      <a:pt x="212" y="125"/>
                      <a:pt x="82" y="172"/>
                      <a:pt x="31" y="188"/>
                    </a:cubicBezTo>
                    <a:cubicBezTo>
                      <a:pt x="24" y="190"/>
                      <a:pt x="24" y="190"/>
                      <a:pt x="24" y="190"/>
                    </a:cubicBezTo>
                    <a:cubicBezTo>
                      <a:pt x="24" y="190"/>
                      <a:pt x="24" y="190"/>
                      <a:pt x="24" y="190"/>
                    </a:cubicBezTo>
                    <a:cubicBezTo>
                      <a:pt x="6" y="196"/>
                      <a:pt x="1" y="207"/>
                      <a:pt x="0" y="215"/>
                    </a:cubicBezTo>
                    <a:cubicBezTo>
                      <a:pt x="0" y="471"/>
                      <a:pt x="0" y="471"/>
                      <a:pt x="0" y="471"/>
                    </a:cubicBezTo>
                    <a:cubicBezTo>
                      <a:pt x="0" y="648"/>
                      <a:pt x="145" y="793"/>
                      <a:pt x="323" y="793"/>
                    </a:cubicBezTo>
                    <a:cubicBezTo>
                      <a:pt x="390" y="793"/>
                      <a:pt x="390" y="793"/>
                      <a:pt x="390" y="793"/>
                    </a:cubicBezTo>
                    <a:cubicBezTo>
                      <a:pt x="568" y="793"/>
                      <a:pt x="713" y="648"/>
                      <a:pt x="713" y="471"/>
                    </a:cubicBezTo>
                    <a:cubicBezTo>
                      <a:pt x="713" y="224"/>
                      <a:pt x="713" y="224"/>
                      <a:pt x="713" y="224"/>
                    </a:cubicBezTo>
                    <a:lnTo>
                      <a:pt x="712" y="224"/>
                    </a:lnTo>
                    <a:close/>
                  </a:path>
                </a:pathLst>
              </a:custGeom>
              <a:solidFill>
                <a:srgbClr val="FBCB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 375">
                <a:extLst>
                  <a:ext uri="{FF2B5EF4-FFF2-40B4-BE49-F238E27FC236}">
                    <a16:creationId xmlns:a16="http://schemas.microsoft.com/office/drawing/2014/main" id="{48AF7EFE-7D6A-4642-8005-982AFDEEA2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8" y="879"/>
                <a:ext cx="788" cy="1631"/>
              </a:xfrm>
              <a:custGeom>
                <a:avLst/>
                <a:gdLst>
                  <a:gd name="T0" fmla="*/ 10691596 w 379"/>
                  <a:gd name="T1" fmla="*/ 491531 h 786"/>
                  <a:gd name="T2" fmla="*/ 8914228 w 379"/>
                  <a:gd name="T3" fmla="*/ 740532 h 786"/>
                  <a:gd name="T4" fmla="*/ 8914228 w 379"/>
                  <a:gd name="T5" fmla="*/ 740532 h 786"/>
                  <a:gd name="T6" fmla="*/ 869865 w 379"/>
                  <a:gd name="T7" fmla="*/ 4973112 h 786"/>
                  <a:gd name="T8" fmla="*/ 678275 w 379"/>
                  <a:gd name="T9" fmla="*/ 5028124 h 786"/>
                  <a:gd name="T10" fmla="*/ 678275 w 379"/>
                  <a:gd name="T11" fmla="*/ 5028124 h 786"/>
                  <a:gd name="T12" fmla="*/ 0 w 379"/>
                  <a:gd name="T13" fmla="*/ 5710861 h 786"/>
                  <a:gd name="T14" fmla="*/ 0 w 379"/>
                  <a:gd name="T15" fmla="*/ 12734163 h 786"/>
                  <a:gd name="T16" fmla="*/ 9118087 w 379"/>
                  <a:gd name="T17" fmla="*/ 21568056 h 786"/>
                  <a:gd name="T18" fmla="*/ 10584096 w 379"/>
                  <a:gd name="T19" fmla="*/ 21568056 h 786"/>
                  <a:gd name="T20" fmla="*/ 1494318 w 379"/>
                  <a:gd name="T21" fmla="*/ 12734163 h 786"/>
                  <a:gd name="T22" fmla="*/ 1494318 w 379"/>
                  <a:gd name="T23" fmla="*/ 6225718 h 786"/>
                  <a:gd name="T24" fmla="*/ 2425699 w 379"/>
                  <a:gd name="T25" fmla="*/ 4945339 h 786"/>
                  <a:gd name="T26" fmla="*/ 2690086 w 379"/>
                  <a:gd name="T27" fmla="*/ 4856159 h 786"/>
                  <a:gd name="T28" fmla="*/ 2690086 w 379"/>
                  <a:gd name="T29" fmla="*/ 4856159 h 786"/>
                  <a:gd name="T30" fmla="*/ 2690086 w 379"/>
                  <a:gd name="T31" fmla="*/ 4856159 h 786"/>
                  <a:gd name="T32" fmla="*/ 10637166 w 379"/>
                  <a:gd name="T33" fmla="*/ 516396 h 786"/>
                  <a:gd name="T34" fmla="*/ 10691596 w 379"/>
                  <a:gd name="T35" fmla="*/ 491531 h 78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379" h="786">
                    <a:moveTo>
                      <a:pt x="379" y="18"/>
                    </a:moveTo>
                    <a:cubicBezTo>
                      <a:pt x="346" y="0"/>
                      <a:pt x="316" y="27"/>
                      <a:pt x="316" y="27"/>
                    </a:cubicBezTo>
                    <a:cubicBezTo>
                      <a:pt x="316" y="27"/>
                      <a:pt x="316" y="27"/>
                      <a:pt x="316" y="27"/>
                    </a:cubicBezTo>
                    <a:cubicBezTo>
                      <a:pt x="212" y="118"/>
                      <a:pt x="82" y="165"/>
                      <a:pt x="31" y="181"/>
                    </a:cubicBezTo>
                    <a:cubicBezTo>
                      <a:pt x="24" y="183"/>
                      <a:pt x="24" y="183"/>
                      <a:pt x="24" y="183"/>
                    </a:cubicBezTo>
                    <a:cubicBezTo>
                      <a:pt x="24" y="183"/>
                      <a:pt x="24" y="183"/>
                      <a:pt x="24" y="183"/>
                    </a:cubicBezTo>
                    <a:cubicBezTo>
                      <a:pt x="6" y="189"/>
                      <a:pt x="1" y="200"/>
                      <a:pt x="0" y="208"/>
                    </a:cubicBezTo>
                    <a:cubicBezTo>
                      <a:pt x="0" y="464"/>
                      <a:pt x="0" y="464"/>
                      <a:pt x="0" y="464"/>
                    </a:cubicBezTo>
                    <a:cubicBezTo>
                      <a:pt x="0" y="641"/>
                      <a:pt x="145" y="786"/>
                      <a:pt x="323" y="786"/>
                    </a:cubicBezTo>
                    <a:cubicBezTo>
                      <a:pt x="375" y="786"/>
                      <a:pt x="375" y="786"/>
                      <a:pt x="375" y="786"/>
                    </a:cubicBezTo>
                    <a:cubicBezTo>
                      <a:pt x="198" y="786"/>
                      <a:pt x="53" y="641"/>
                      <a:pt x="53" y="464"/>
                    </a:cubicBezTo>
                    <a:cubicBezTo>
                      <a:pt x="53" y="227"/>
                      <a:pt x="53" y="227"/>
                      <a:pt x="53" y="227"/>
                    </a:cubicBezTo>
                    <a:cubicBezTo>
                      <a:pt x="53" y="198"/>
                      <a:pt x="74" y="185"/>
                      <a:pt x="86" y="180"/>
                    </a:cubicBezTo>
                    <a:cubicBezTo>
                      <a:pt x="89" y="179"/>
                      <a:pt x="92" y="178"/>
                      <a:pt x="95" y="177"/>
                    </a:cubicBezTo>
                    <a:cubicBezTo>
                      <a:pt x="95" y="177"/>
                      <a:pt x="95" y="177"/>
                      <a:pt x="95" y="177"/>
                    </a:cubicBezTo>
                    <a:cubicBezTo>
                      <a:pt x="95" y="177"/>
                      <a:pt x="95" y="177"/>
                      <a:pt x="95" y="177"/>
                    </a:cubicBezTo>
                    <a:cubicBezTo>
                      <a:pt x="154" y="158"/>
                      <a:pt x="278" y="109"/>
                      <a:pt x="377" y="19"/>
                    </a:cubicBezTo>
                    <a:lnTo>
                      <a:pt x="379" y="18"/>
                    </a:lnTo>
                    <a:close/>
                  </a:path>
                </a:pathLst>
              </a:custGeom>
              <a:solidFill>
                <a:srgbClr val="EDBA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 376">
                <a:extLst>
                  <a:ext uri="{FF2B5EF4-FFF2-40B4-BE49-F238E27FC236}">
                    <a16:creationId xmlns:a16="http://schemas.microsoft.com/office/drawing/2014/main" id="{380D8CED-7AA7-453E-8276-688FEF8D60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4" y="1605"/>
                <a:ext cx="210" cy="313"/>
              </a:xfrm>
              <a:custGeom>
                <a:avLst/>
                <a:gdLst>
                  <a:gd name="T0" fmla="*/ 2226071 w 101"/>
                  <a:gd name="T1" fmla="*/ 2895408 h 151"/>
                  <a:gd name="T2" fmla="*/ 2854037 w 101"/>
                  <a:gd name="T3" fmla="*/ 3478108 h 151"/>
                  <a:gd name="T4" fmla="*/ 2226071 w 101"/>
                  <a:gd name="T5" fmla="*/ 4082898 h 151"/>
                  <a:gd name="T6" fmla="*/ 628276 w 101"/>
                  <a:gd name="T7" fmla="*/ 4082898 h 151"/>
                  <a:gd name="T8" fmla="*/ 0 w 101"/>
                  <a:gd name="T9" fmla="*/ 3478108 h 151"/>
                  <a:gd name="T10" fmla="*/ 0 w 101"/>
                  <a:gd name="T11" fmla="*/ 597859 h 151"/>
                  <a:gd name="T12" fmla="*/ 628276 w 101"/>
                  <a:gd name="T13" fmla="*/ 0 h 151"/>
                  <a:gd name="T14" fmla="*/ 1234070 w 101"/>
                  <a:gd name="T15" fmla="*/ 597859 h 151"/>
                  <a:gd name="T16" fmla="*/ 1234070 w 101"/>
                  <a:gd name="T17" fmla="*/ 2895408 h 151"/>
                  <a:gd name="T18" fmla="*/ 2226071 w 101"/>
                  <a:gd name="T19" fmla="*/ 2895408 h 15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01" h="151">
                    <a:moveTo>
                      <a:pt x="79" y="107"/>
                    </a:moveTo>
                    <a:cubicBezTo>
                      <a:pt x="91" y="107"/>
                      <a:pt x="101" y="117"/>
                      <a:pt x="101" y="129"/>
                    </a:cubicBezTo>
                    <a:cubicBezTo>
                      <a:pt x="101" y="141"/>
                      <a:pt x="91" y="151"/>
                      <a:pt x="79" y="151"/>
                    </a:cubicBezTo>
                    <a:cubicBezTo>
                      <a:pt x="22" y="151"/>
                      <a:pt x="22" y="151"/>
                      <a:pt x="22" y="151"/>
                    </a:cubicBezTo>
                    <a:cubicBezTo>
                      <a:pt x="10" y="151"/>
                      <a:pt x="0" y="141"/>
                      <a:pt x="0" y="129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0"/>
                      <a:pt x="10" y="0"/>
                      <a:pt x="22" y="0"/>
                    </a:cubicBezTo>
                    <a:cubicBezTo>
                      <a:pt x="34" y="0"/>
                      <a:pt x="44" y="10"/>
                      <a:pt x="44" y="22"/>
                    </a:cubicBezTo>
                    <a:cubicBezTo>
                      <a:pt x="44" y="107"/>
                      <a:pt x="44" y="107"/>
                      <a:pt x="44" y="107"/>
                    </a:cubicBezTo>
                    <a:lnTo>
                      <a:pt x="79" y="107"/>
                    </a:lnTo>
                    <a:close/>
                  </a:path>
                </a:pathLst>
              </a:custGeom>
              <a:solidFill>
                <a:srgbClr val="EDBA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 377">
                <a:extLst>
                  <a:ext uri="{FF2B5EF4-FFF2-40B4-BE49-F238E27FC236}">
                    <a16:creationId xmlns:a16="http://schemas.microsoft.com/office/drawing/2014/main" id="{E9D30B81-EDB1-4D38-8962-064F060909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6" y="36"/>
                <a:ext cx="1341" cy="2532"/>
              </a:xfrm>
              <a:custGeom>
                <a:avLst/>
                <a:gdLst>
                  <a:gd name="T0" fmla="*/ 3633455 w 645"/>
                  <a:gd name="T1" fmla="*/ 32103932 h 1220"/>
                  <a:gd name="T2" fmla="*/ 3867706 w 645"/>
                  <a:gd name="T3" fmla="*/ 32436159 h 1220"/>
                  <a:gd name="T4" fmla="*/ 6171455 w 645"/>
                  <a:gd name="T5" fmla="*/ 33176889 h 1220"/>
                  <a:gd name="T6" fmla="*/ 6268214 w 645"/>
                  <a:gd name="T7" fmla="*/ 33149008 h 1220"/>
                  <a:gd name="T8" fmla="*/ 6093169 w 645"/>
                  <a:gd name="T9" fmla="*/ 32946313 h 1220"/>
                  <a:gd name="T10" fmla="*/ 1860306 w 645"/>
                  <a:gd name="T11" fmla="*/ 19894204 h 1220"/>
                  <a:gd name="T12" fmla="*/ 18183781 w 645"/>
                  <a:gd name="T13" fmla="*/ 25173 h 1220"/>
                  <a:gd name="T14" fmla="*/ 17252366 w 645"/>
                  <a:gd name="T15" fmla="*/ 0 h 1220"/>
                  <a:gd name="T16" fmla="*/ 0 w 645"/>
                  <a:gd name="T17" fmla="*/ 19894204 h 1220"/>
                  <a:gd name="T18" fmla="*/ 3554870 w 645"/>
                  <a:gd name="T19" fmla="*/ 31995120 h 1220"/>
                  <a:gd name="T20" fmla="*/ 3633455 w 645"/>
                  <a:gd name="T21" fmla="*/ 32103932 h 122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45" h="1220">
                    <a:moveTo>
                      <a:pt x="129" y="1167"/>
                    </a:moveTo>
                    <a:cubicBezTo>
                      <a:pt x="132" y="1171"/>
                      <a:pt x="134" y="1175"/>
                      <a:pt x="137" y="1179"/>
                    </a:cubicBezTo>
                    <a:cubicBezTo>
                      <a:pt x="169" y="1220"/>
                      <a:pt x="210" y="1209"/>
                      <a:pt x="219" y="1206"/>
                    </a:cubicBezTo>
                    <a:cubicBezTo>
                      <a:pt x="220" y="1205"/>
                      <a:pt x="221" y="1205"/>
                      <a:pt x="222" y="1205"/>
                    </a:cubicBezTo>
                    <a:cubicBezTo>
                      <a:pt x="216" y="1198"/>
                      <a:pt x="216" y="1198"/>
                      <a:pt x="216" y="1198"/>
                    </a:cubicBezTo>
                    <a:cubicBezTo>
                      <a:pt x="119" y="1066"/>
                      <a:pt x="66" y="898"/>
                      <a:pt x="66" y="723"/>
                    </a:cubicBezTo>
                    <a:cubicBezTo>
                      <a:pt x="66" y="337"/>
                      <a:pt x="323" y="21"/>
                      <a:pt x="645" y="1"/>
                    </a:cubicBezTo>
                    <a:cubicBezTo>
                      <a:pt x="634" y="0"/>
                      <a:pt x="623" y="0"/>
                      <a:pt x="612" y="0"/>
                    </a:cubicBezTo>
                    <a:cubicBezTo>
                      <a:pt x="274" y="0"/>
                      <a:pt x="0" y="324"/>
                      <a:pt x="0" y="723"/>
                    </a:cubicBezTo>
                    <a:cubicBezTo>
                      <a:pt x="0" y="883"/>
                      <a:pt x="44" y="1037"/>
                      <a:pt x="126" y="1163"/>
                    </a:cubicBezTo>
                    <a:cubicBezTo>
                      <a:pt x="127" y="1164"/>
                      <a:pt x="128" y="1166"/>
                      <a:pt x="129" y="1167"/>
                    </a:cubicBezTo>
                    <a:close/>
                  </a:path>
                </a:pathLst>
              </a:custGeom>
              <a:solidFill>
                <a:srgbClr val="563B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05740" tIns="102870" rIns="205740" bIns="10287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0" name="Right Arrow 1">
            <a:extLst>
              <a:ext uri="{FF2B5EF4-FFF2-40B4-BE49-F238E27FC236}">
                <a16:creationId xmlns:a16="http://schemas.microsoft.com/office/drawing/2014/main" id="{6741DBEF-9632-4A37-BAE7-393C0A11BF35}"/>
              </a:ext>
            </a:extLst>
          </p:cNvPr>
          <p:cNvSpPr/>
          <p:nvPr/>
        </p:nvSpPr>
        <p:spPr>
          <a:xfrm>
            <a:off x="24946" y="4956150"/>
            <a:ext cx="2698122" cy="1165022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1" name="Group 13">
            <a:extLst>
              <a:ext uri="{FF2B5EF4-FFF2-40B4-BE49-F238E27FC236}">
                <a16:creationId xmlns:a16="http://schemas.microsoft.com/office/drawing/2014/main" id="{53B26C47-18E2-4C08-9758-4B9203CF4184}"/>
              </a:ext>
            </a:extLst>
          </p:cNvPr>
          <p:cNvGrpSpPr>
            <a:grpSpLocks/>
          </p:cNvGrpSpPr>
          <p:nvPr/>
        </p:nvGrpSpPr>
        <p:grpSpPr bwMode="auto">
          <a:xfrm rot="11395173">
            <a:off x="8572261" y="6168129"/>
            <a:ext cx="2397918" cy="1450181"/>
            <a:chOff x="7707306" y="2648837"/>
            <a:chExt cx="1598800" cy="965506"/>
          </a:xfrm>
        </p:grpSpPr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45E7F4F3-F221-4FA9-AD07-E12BB845F0B9}"/>
                </a:ext>
              </a:extLst>
            </p:cNvPr>
            <p:cNvSpPr>
              <a:spLocks/>
            </p:cNvSpPr>
            <p:nvPr/>
          </p:nvSpPr>
          <p:spPr bwMode="auto">
            <a:xfrm rot="2490185" flipH="1">
              <a:off x="8844090" y="2686887"/>
              <a:ext cx="462016" cy="397934"/>
            </a:xfrm>
            <a:custGeom>
              <a:avLst/>
              <a:gdLst>
                <a:gd name="T0" fmla="*/ 163 w 286"/>
                <a:gd name="T1" fmla="*/ 0 h 247"/>
                <a:gd name="T2" fmla="*/ 47 w 286"/>
                <a:gd name="T3" fmla="*/ 28 h 247"/>
                <a:gd name="T4" fmla="*/ 266 w 286"/>
                <a:gd name="T5" fmla="*/ 247 h 247"/>
                <a:gd name="T6" fmla="*/ 209 w 286"/>
                <a:gd name="T7" fmla="*/ 6 h 247"/>
                <a:gd name="T8" fmla="*/ 163 w 286"/>
                <a:gd name="T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247">
                  <a:moveTo>
                    <a:pt x="163" y="0"/>
                  </a:moveTo>
                  <a:cubicBezTo>
                    <a:pt x="163" y="0"/>
                    <a:pt x="94" y="6"/>
                    <a:pt x="47" y="28"/>
                  </a:cubicBezTo>
                  <a:cubicBezTo>
                    <a:pt x="0" y="50"/>
                    <a:pt x="266" y="247"/>
                    <a:pt x="266" y="247"/>
                  </a:cubicBezTo>
                  <a:cubicBezTo>
                    <a:pt x="266" y="247"/>
                    <a:pt x="286" y="37"/>
                    <a:pt x="209" y="6"/>
                  </a:cubicBezTo>
                  <a:cubicBezTo>
                    <a:pt x="163" y="0"/>
                    <a:pt x="163" y="0"/>
                    <a:pt x="163" y="0"/>
                  </a:cubicBezTo>
                </a:path>
              </a:pathLst>
            </a:custGeom>
            <a:solidFill>
              <a:srgbClr val="D24132">
                <a:lumMod val="75000"/>
              </a:srgb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" name="Freeform 132">
              <a:extLst>
                <a:ext uri="{FF2B5EF4-FFF2-40B4-BE49-F238E27FC236}">
                  <a16:creationId xmlns:a16="http://schemas.microsoft.com/office/drawing/2014/main" id="{ED14395F-3C00-4923-8A8A-1B1A3EA92503}"/>
                </a:ext>
              </a:extLst>
            </p:cNvPr>
            <p:cNvSpPr/>
            <p:nvPr/>
          </p:nvSpPr>
          <p:spPr>
            <a:xfrm flipV="1">
              <a:off x="7707306" y="2648837"/>
              <a:ext cx="1471785" cy="965506"/>
            </a:xfrm>
            <a:custGeom>
              <a:avLst/>
              <a:gdLst>
                <a:gd name="connsiteX0" fmla="*/ 38359 w 1421935"/>
                <a:gd name="connsiteY0" fmla="*/ 0 h 932898"/>
                <a:gd name="connsiteX1" fmla="*/ 710795 w 1421935"/>
                <a:gd name="connsiteY1" fmla="*/ 41428 h 932898"/>
                <a:gd name="connsiteX2" fmla="*/ 592341 w 1421935"/>
                <a:gd name="connsiteY2" fmla="*/ 146239 h 932898"/>
                <a:gd name="connsiteX3" fmla="*/ 1205440 w 1421935"/>
                <a:gd name="connsiteY3" fmla="*/ 839147 h 932898"/>
                <a:gd name="connsiteX4" fmla="*/ 1340287 w 1421935"/>
                <a:gd name="connsiteY4" fmla="*/ 907012 h 932898"/>
                <a:gd name="connsiteX5" fmla="*/ 1421935 w 1421935"/>
                <a:gd name="connsiteY5" fmla="*/ 870002 h 932898"/>
                <a:gd name="connsiteX6" fmla="*/ 1323541 w 1421935"/>
                <a:gd name="connsiteY6" fmla="*/ 932840 h 932898"/>
                <a:gd name="connsiteX7" fmla="*/ 470852 w 1421935"/>
                <a:gd name="connsiteY7" fmla="*/ 879138 h 932898"/>
                <a:gd name="connsiteX8" fmla="*/ 398087 w 1421935"/>
                <a:gd name="connsiteY8" fmla="*/ 846628 h 932898"/>
                <a:gd name="connsiteX9" fmla="*/ 117220 w 1421935"/>
                <a:gd name="connsiteY9" fmla="*/ 529200 h 932898"/>
                <a:gd name="connsiteX10" fmla="*/ 0 w 1421935"/>
                <a:gd name="connsiteY10" fmla="*/ 632919 h 932898"/>
                <a:gd name="connsiteX11" fmla="*/ 38359 w 1421935"/>
                <a:gd name="connsiteY11" fmla="*/ 0 h 93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1935" h="932898">
                  <a:moveTo>
                    <a:pt x="38359" y="0"/>
                  </a:moveTo>
                  <a:cubicBezTo>
                    <a:pt x="38359" y="0"/>
                    <a:pt x="38359" y="0"/>
                    <a:pt x="710795" y="41428"/>
                  </a:cubicBezTo>
                  <a:cubicBezTo>
                    <a:pt x="710795" y="41428"/>
                    <a:pt x="710795" y="41428"/>
                    <a:pt x="592341" y="146239"/>
                  </a:cubicBezTo>
                  <a:cubicBezTo>
                    <a:pt x="592341" y="146239"/>
                    <a:pt x="1168142" y="799479"/>
                    <a:pt x="1205440" y="839147"/>
                  </a:cubicBezTo>
                  <a:cubicBezTo>
                    <a:pt x="1240412" y="878671"/>
                    <a:pt x="1292658" y="902910"/>
                    <a:pt x="1340287" y="907012"/>
                  </a:cubicBezTo>
                  <a:cubicBezTo>
                    <a:pt x="1386822" y="909879"/>
                    <a:pt x="1421935" y="870002"/>
                    <a:pt x="1421935" y="870002"/>
                  </a:cubicBezTo>
                  <a:cubicBezTo>
                    <a:pt x="1375823" y="937229"/>
                    <a:pt x="1323541" y="932840"/>
                    <a:pt x="1323541" y="932840"/>
                  </a:cubicBezTo>
                  <a:cubicBezTo>
                    <a:pt x="1323541" y="932840"/>
                    <a:pt x="523133" y="883527"/>
                    <a:pt x="470852" y="879138"/>
                  </a:cubicBezTo>
                  <a:cubicBezTo>
                    <a:pt x="419663" y="875985"/>
                    <a:pt x="398087" y="846628"/>
                    <a:pt x="398087" y="846628"/>
                  </a:cubicBezTo>
                  <a:cubicBezTo>
                    <a:pt x="398087" y="846628"/>
                    <a:pt x="398087" y="846628"/>
                    <a:pt x="117220" y="529200"/>
                  </a:cubicBezTo>
                  <a:cubicBezTo>
                    <a:pt x="117220" y="529200"/>
                    <a:pt x="117220" y="529200"/>
                    <a:pt x="0" y="632919"/>
                  </a:cubicBezTo>
                  <a:cubicBezTo>
                    <a:pt x="0" y="632919"/>
                    <a:pt x="0" y="632919"/>
                    <a:pt x="38359" y="0"/>
                  </a:cubicBezTo>
                  <a:close/>
                </a:path>
              </a:pathLst>
            </a:custGeom>
            <a:solidFill>
              <a:srgbClr val="D24132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03" name="TextBox 8">
            <a:extLst>
              <a:ext uri="{FF2B5EF4-FFF2-40B4-BE49-F238E27FC236}">
                <a16:creationId xmlns:a16="http://schemas.microsoft.com/office/drawing/2014/main" id="{A5B211CB-0682-413A-A567-B9859C50E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0280" y="3911734"/>
            <a:ext cx="319087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700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Harga </a:t>
            </a:r>
            <a:r>
              <a:rPr lang="en-US" altLang="en-US" sz="2700" b="1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Murah</a:t>
            </a:r>
            <a:endParaRPr kumimoji="0" lang="en-US" alt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4" name="TextBox 8">
            <a:extLst>
              <a:ext uri="{FF2B5EF4-FFF2-40B4-BE49-F238E27FC236}">
                <a16:creationId xmlns:a16="http://schemas.microsoft.com/office/drawing/2014/main" id="{E83BE3D9-4A85-409C-8ECF-305F4977F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510" y="8598569"/>
            <a:ext cx="319087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700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Harga Tinggi</a:t>
            </a:r>
            <a:endParaRPr kumimoji="0" lang="en-US" alt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5" name="TextBox 8">
            <a:extLst>
              <a:ext uri="{FF2B5EF4-FFF2-40B4-BE49-F238E27FC236}">
                <a16:creationId xmlns:a16="http://schemas.microsoft.com/office/drawing/2014/main" id="{EAFD42F3-BF5E-4566-ADFD-459234010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4112" y="5256975"/>
            <a:ext cx="719559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7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TIDAK SEIMBANG &amp; RAWAN KONFLIK</a:t>
            </a:r>
            <a:endParaRPr kumimoji="0" lang="en-US" altLang="en-US" sz="2700" i="0" u="none" strike="noStrike" kern="1200" normalizeH="0" baseline="0" noProof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468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36E49568-EED3-40D6-AFB6-C2F57196FE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b="1805"/>
          <a:stretch/>
        </p:blipFill>
        <p:spPr>
          <a:xfrm>
            <a:off x="1" y="-4164"/>
            <a:ext cx="18288000" cy="1029116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6E692886-8C2A-4B64-9F29-88E9F35AF43D}"/>
              </a:ext>
            </a:extLst>
          </p:cNvPr>
          <p:cNvGrpSpPr/>
          <p:nvPr/>
        </p:nvGrpSpPr>
        <p:grpSpPr>
          <a:xfrm>
            <a:off x="1736624" y="1647654"/>
            <a:ext cx="5841193" cy="4209290"/>
            <a:chOff x="2052065" y="2997746"/>
            <a:chExt cx="4308002" cy="2291140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EB07EB90-4E63-4891-91F7-FF544D7CF6F3}"/>
                </a:ext>
              </a:extLst>
            </p:cNvPr>
            <p:cNvSpPr/>
            <p:nvPr/>
          </p:nvSpPr>
          <p:spPr>
            <a:xfrm>
              <a:off x="2052065" y="3381466"/>
              <a:ext cx="4308002" cy="1907420"/>
            </a:xfrm>
            <a:prstGeom prst="roundRect">
              <a:avLst>
                <a:gd name="adj" fmla="val 0"/>
              </a:avLst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eaLnBrk="1" hangingPunct="1">
                <a:lnSpc>
                  <a:spcPct val="150000"/>
                </a:lnSpc>
                <a:defRPr/>
              </a:pPr>
              <a:r>
                <a:rPr lang="en-US" alt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BPKN </a:t>
              </a:r>
              <a:r>
                <a:rPr lang="en-US" altLang="en-US" sz="2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mengkritisi</a:t>
              </a:r>
              <a:r>
                <a:rPr lang="en-US" alt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Kebijakan</a:t>
              </a:r>
              <a:r>
                <a:rPr lang="en-US" alt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pemerintah</a:t>
              </a:r>
              <a:r>
                <a:rPr lang="en-US" alt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terkait</a:t>
              </a:r>
              <a:r>
                <a:rPr lang="en-US" alt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Perlindungan</a:t>
              </a:r>
              <a:r>
                <a:rPr lang="en-US" alt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Konsumen</a:t>
              </a:r>
              <a:r>
                <a:rPr lang="en-US" alt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dengan</a:t>
              </a:r>
              <a:r>
                <a:rPr lang="en-US" alt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output Saran &amp; </a:t>
              </a:r>
              <a:r>
                <a:rPr lang="en-US" altLang="en-US" sz="2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Pertimbangan</a:t>
              </a:r>
              <a:r>
                <a:rPr lang="en-US" alt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kepada</a:t>
              </a:r>
              <a:r>
                <a:rPr lang="en-US" alt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Pemerintah</a:t>
              </a:r>
              <a:r>
                <a:rPr lang="en-US" alt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</a:t>
              </a:r>
            </a:p>
          </p:txBody>
        </p:sp>
        <p:sp>
          <p:nvSpPr>
            <p:cNvPr id="44" name="Rounded Rectangle 5">
              <a:extLst>
                <a:ext uri="{FF2B5EF4-FFF2-40B4-BE49-F238E27FC236}">
                  <a16:creationId xmlns:a16="http://schemas.microsoft.com/office/drawing/2014/main" id="{B6A67AAA-148A-4963-89CD-B881225C0689}"/>
                </a:ext>
              </a:extLst>
            </p:cNvPr>
            <p:cNvSpPr/>
            <p:nvPr/>
          </p:nvSpPr>
          <p:spPr>
            <a:xfrm rot="5400000">
              <a:off x="3840344" y="2471574"/>
              <a:ext cx="731444" cy="1783788"/>
            </a:xfrm>
            <a:prstGeom prst="homePlate">
              <a:avLst/>
            </a:prstGeom>
            <a:solidFill>
              <a:srgbClr val="203864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marL="0" marR="0" lvl="0" indent="0" algn="ctr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BPKN</a:t>
              </a:r>
            </a:p>
          </p:txBody>
        </p:sp>
      </p:grpSp>
      <p:grpSp>
        <p:nvGrpSpPr>
          <p:cNvPr id="47" name="Group 41">
            <a:extLst>
              <a:ext uri="{FF2B5EF4-FFF2-40B4-BE49-F238E27FC236}">
                <a16:creationId xmlns:a16="http://schemas.microsoft.com/office/drawing/2014/main" id="{BED8D19B-6A34-45A4-B87B-3C3AE06E7BF4}"/>
              </a:ext>
            </a:extLst>
          </p:cNvPr>
          <p:cNvGrpSpPr>
            <a:grpSpLocks/>
          </p:cNvGrpSpPr>
          <p:nvPr/>
        </p:nvGrpSpPr>
        <p:grpSpPr bwMode="auto">
          <a:xfrm>
            <a:off x="1017279" y="64800"/>
            <a:ext cx="17270714" cy="1180801"/>
            <a:chOff x="743838" y="106642"/>
            <a:chExt cx="11447449" cy="787200"/>
          </a:xfrm>
        </p:grpSpPr>
        <p:sp>
          <p:nvSpPr>
            <p:cNvPr id="48" name="Rectangle 58">
              <a:extLst>
                <a:ext uri="{FF2B5EF4-FFF2-40B4-BE49-F238E27FC236}">
                  <a16:creationId xmlns:a16="http://schemas.microsoft.com/office/drawing/2014/main" id="{EF581B00-C022-4DDD-9715-AE7A099171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1059" y="106642"/>
              <a:ext cx="11000228" cy="787200"/>
            </a:xfrm>
            <a:prstGeom prst="rect">
              <a:avLst/>
            </a:prstGeom>
            <a:solidFill>
              <a:srgbClr val="2038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1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altLang="en-US" sz="3200" b="1" dirty="0">
                  <a:solidFill>
                    <a:srgbClr val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UUPK MENGAMANATKAN DIBENTUKNYA 3 LEMBAGA/BADAN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" name="Arrow: Chevron 59">
              <a:extLst>
                <a:ext uri="{FF2B5EF4-FFF2-40B4-BE49-F238E27FC236}">
                  <a16:creationId xmlns:a16="http://schemas.microsoft.com/office/drawing/2014/main" id="{E365521C-6916-4852-BD1D-F61658E9A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838" y="106642"/>
              <a:ext cx="881062" cy="787200"/>
            </a:xfrm>
            <a:custGeom>
              <a:avLst/>
              <a:gdLst>
                <a:gd name="T0" fmla="*/ 434324 w 882313"/>
                <a:gd name="T1" fmla="*/ 0 h 1023433"/>
                <a:gd name="T2" fmla="*/ 868650 w 882313"/>
                <a:gd name="T3" fmla="*/ 514502 h 1023433"/>
                <a:gd name="T4" fmla="*/ 434324 w 882313"/>
                <a:gd name="T5" fmla="*/ 1029000 h 1023433"/>
                <a:gd name="T6" fmla="*/ 0 w 882313"/>
                <a:gd name="T7" fmla="*/ 514502 h 1023433"/>
                <a:gd name="T8" fmla="*/ 217162 w 882313"/>
                <a:gd name="T9" fmla="*/ 0 h 1023433"/>
                <a:gd name="T10" fmla="*/ 434324 w 882313"/>
                <a:gd name="T11" fmla="*/ 514500 h 1023433"/>
                <a:gd name="T12" fmla="*/ 217162 w 882313"/>
                <a:gd name="T13" fmla="*/ 1029000 h 1023433"/>
                <a:gd name="T14" fmla="*/ 17694720 60000 65536"/>
                <a:gd name="T15" fmla="*/ 0 60000 65536"/>
                <a:gd name="T16" fmla="*/ 5898240 60000 65536"/>
                <a:gd name="T17" fmla="*/ 11796480 60000 65536"/>
                <a:gd name="T18" fmla="*/ 17694720 60000 65536"/>
                <a:gd name="T19" fmla="*/ 11796480 60000 65536"/>
                <a:gd name="T20" fmla="*/ 5898240 60000 65536"/>
                <a:gd name="T21" fmla="*/ 0 w 882313"/>
                <a:gd name="T22" fmla="*/ 0 h 1023433"/>
                <a:gd name="T23" fmla="*/ 882313 w 882313"/>
                <a:gd name="T24" fmla="*/ 1023433 h 10234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82313" h="1023433">
                  <a:moveTo>
                    <a:pt x="0" y="0"/>
                  </a:moveTo>
                  <a:lnTo>
                    <a:pt x="441156" y="0"/>
                  </a:lnTo>
                  <a:lnTo>
                    <a:pt x="882313" y="511716"/>
                  </a:lnTo>
                  <a:lnTo>
                    <a:pt x="441156" y="1023433"/>
                  </a:lnTo>
                  <a:lnTo>
                    <a:pt x="0" y="1023433"/>
                  </a:lnTo>
                  <a:lnTo>
                    <a:pt x="441156" y="5117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5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 anchorCtr="1"/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6AF4F039-313A-433B-A9A4-8DDD5D426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6" y="147349"/>
            <a:ext cx="1038234" cy="1165022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6E692886-8C2A-4B64-9F29-88E9F35AF43D}"/>
              </a:ext>
            </a:extLst>
          </p:cNvPr>
          <p:cNvGrpSpPr/>
          <p:nvPr/>
        </p:nvGrpSpPr>
        <p:grpSpPr>
          <a:xfrm>
            <a:off x="6304932" y="5554025"/>
            <a:ext cx="5841193" cy="4209290"/>
            <a:chOff x="2052065" y="2997746"/>
            <a:chExt cx="4308002" cy="2291140"/>
          </a:xfrm>
        </p:grpSpPr>
        <p:sp>
          <p:nvSpPr>
            <p:cNvPr id="52" name="Rectangle: Rounded Corners 42">
              <a:extLst>
                <a:ext uri="{FF2B5EF4-FFF2-40B4-BE49-F238E27FC236}">
                  <a16:creationId xmlns:a16="http://schemas.microsoft.com/office/drawing/2014/main" id="{EB07EB90-4E63-4891-91F7-FF544D7CF6F3}"/>
                </a:ext>
              </a:extLst>
            </p:cNvPr>
            <p:cNvSpPr/>
            <p:nvPr/>
          </p:nvSpPr>
          <p:spPr>
            <a:xfrm>
              <a:off x="2052065" y="3381466"/>
              <a:ext cx="4308002" cy="1907420"/>
            </a:xfrm>
            <a:prstGeom prst="roundRect">
              <a:avLst>
                <a:gd name="adj" fmla="val 0"/>
              </a:avLst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>
                <a:lnSpc>
                  <a:spcPct val="150000"/>
                </a:lnSpc>
                <a:defRPr/>
              </a:pPr>
              <a:r>
                <a:rPr lang="en-US" alt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LPKSM </a:t>
              </a:r>
              <a:r>
                <a:rPr lang="en-US" altLang="en-US" sz="2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mendampingi</a:t>
              </a:r>
              <a:r>
                <a:rPr lang="en-US" alt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altLang="en-US" sz="2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Konsumen</a:t>
              </a:r>
              <a:r>
                <a:rPr lang="en-US" alt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dalam</a:t>
              </a:r>
              <a:r>
                <a:rPr lang="en-US" alt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altLang="en-US" sz="2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memperjuangkan</a:t>
              </a:r>
              <a:r>
                <a:rPr lang="en-US" alt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haknya</a:t>
              </a:r>
              <a:r>
                <a:rPr lang="en-US" alt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</a:t>
              </a:r>
            </a:p>
          </p:txBody>
        </p:sp>
        <p:sp>
          <p:nvSpPr>
            <p:cNvPr id="54" name="Rounded Rectangle 5">
              <a:extLst>
                <a:ext uri="{FF2B5EF4-FFF2-40B4-BE49-F238E27FC236}">
                  <a16:creationId xmlns:a16="http://schemas.microsoft.com/office/drawing/2014/main" id="{B6A67AAA-148A-4963-89CD-B881225C0689}"/>
                </a:ext>
              </a:extLst>
            </p:cNvPr>
            <p:cNvSpPr/>
            <p:nvPr/>
          </p:nvSpPr>
          <p:spPr>
            <a:xfrm rot="5400000">
              <a:off x="3840344" y="2471574"/>
              <a:ext cx="731444" cy="1783788"/>
            </a:xfrm>
            <a:prstGeom prst="homePlate">
              <a:avLst/>
            </a:prstGeom>
            <a:solidFill>
              <a:srgbClr val="203864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marL="0" marR="0" lvl="0" indent="0" algn="ctr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LPKSM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E692886-8C2A-4B64-9F29-88E9F35AF43D}"/>
              </a:ext>
            </a:extLst>
          </p:cNvPr>
          <p:cNvGrpSpPr/>
          <p:nvPr/>
        </p:nvGrpSpPr>
        <p:grpSpPr>
          <a:xfrm>
            <a:off x="10867954" y="1663548"/>
            <a:ext cx="5841193" cy="4209290"/>
            <a:chOff x="2052065" y="2997746"/>
            <a:chExt cx="4308002" cy="2291140"/>
          </a:xfrm>
        </p:grpSpPr>
        <p:sp>
          <p:nvSpPr>
            <p:cNvPr id="56" name="Rectangle: Rounded Corners 42">
              <a:extLst>
                <a:ext uri="{FF2B5EF4-FFF2-40B4-BE49-F238E27FC236}">
                  <a16:creationId xmlns:a16="http://schemas.microsoft.com/office/drawing/2014/main" id="{EB07EB90-4E63-4891-91F7-FF544D7CF6F3}"/>
                </a:ext>
              </a:extLst>
            </p:cNvPr>
            <p:cNvSpPr/>
            <p:nvPr/>
          </p:nvSpPr>
          <p:spPr>
            <a:xfrm>
              <a:off x="2052065" y="3381466"/>
              <a:ext cx="4308002" cy="1907420"/>
            </a:xfrm>
            <a:prstGeom prst="roundRect">
              <a:avLst>
                <a:gd name="adj" fmla="val 0"/>
              </a:avLst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eaLnBrk="1" hangingPunct="1">
                <a:lnSpc>
                  <a:spcPct val="150000"/>
                </a:lnSpc>
                <a:defRPr/>
              </a:pPr>
              <a:r>
                <a:rPr lang="en-US" altLang="en-US" sz="2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Bila</a:t>
              </a:r>
              <a:r>
                <a:rPr lang="en-US" alt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terjadi</a:t>
              </a:r>
              <a:r>
                <a:rPr lang="en-US" alt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sengketa</a:t>
              </a:r>
              <a:r>
                <a:rPr lang="en-US" alt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antara</a:t>
              </a:r>
              <a:r>
                <a:rPr lang="en-US" alt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Pelaku</a:t>
              </a:r>
              <a:r>
                <a:rPr lang="en-US" alt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Usaha </a:t>
              </a:r>
              <a:r>
                <a:rPr lang="en-US" altLang="en-US" sz="2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dengan</a:t>
              </a:r>
              <a:r>
                <a:rPr lang="en-US" alt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Konsumen</a:t>
              </a:r>
              <a:r>
                <a:rPr lang="en-US" alt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dapat</a:t>
              </a:r>
              <a:r>
                <a:rPr lang="en-US" alt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diselesaikan</a:t>
              </a:r>
              <a:r>
                <a:rPr lang="en-US" alt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di </a:t>
              </a:r>
              <a:r>
                <a:rPr lang="en-US" altLang="en-US" sz="2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dalam</a:t>
              </a:r>
              <a:r>
                <a:rPr lang="en-US" alt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dan di </a:t>
              </a:r>
              <a:r>
                <a:rPr lang="en-US" altLang="en-US" sz="2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luar</a:t>
              </a:r>
              <a:r>
                <a:rPr lang="en-US" alt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pengadilan</a:t>
              </a:r>
              <a:r>
                <a:rPr lang="en-US" alt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algn="just" eaLnBrk="1" hangingPunct="1">
                <a:lnSpc>
                  <a:spcPct val="150000"/>
                </a:lnSpc>
                <a:defRPr/>
              </a:pPr>
              <a:r>
                <a:rPr lang="en-US" altLang="en-US" sz="2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Diluar</a:t>
              </a:r>
              <a:r>
                <a:rPr lang="en-US" alt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pengadilan</a:t>
              </a:r>
              <a:r>
                <a:rPr lang="en-US" alt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dapat</a:t>
              </a:r>
              <a:r>
                <a:rPr lang="en-US" alt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dilakukan</a:t>
              </a:r>
              <a:r>
                <a:rPr lang="en-US" alt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di BPSK </a:t>
              </a:r>
              <a:r>
                <a:rPr lang="en-US" altLang="en-US" sz="2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atau</a:t>
              </a:r>
              <a:r>
                <a:rPr lang="en-US" alt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pada SCC.</a:t>
              </a:r>
            </a:p>
          </p:txBody>
        </p:sp>
        <p:sp>
          <p:nvSpPr>
            <p:cNvPr id="57" name="Rounded Rectangle 5">
              <a:extLst>
                <a:ext uri="{FF2B5EF4-FFF2-40B4-BE49-F238E27FC236}">
                  <a16:creationId xmlns:a16="http://schemas.microsoft.com/office/drawing/2014/main" id="{B6A67AAA-148A-4963-89CD-B881225C0689}"/>
                </a:ext>
              </a:extLst>
            </p:cNvPr>
            <p:cNvSpPr/>
            <p:nvPr/>
          </p:nvSpPr>
          <p:spPr>
            <a:xfrm rot="5400000">
              <a:off x="3840344" y="2471574"/>
              <a:ext cx="731444" cy="1783788"/>
            </a:xfrm>
            <a:prstGeom prst="homePlate">
              <a:avLst/>
            </a:prstGeom>
            <a:solidFill>
              <a:srgbClr val="203864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marL="0" marR="0" lvl="0" indent="0" algn="ctr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BPSK</a:t>
              </a:r>
              <a:endPara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DC2CCAF-C23A-4944-8B83-68151A89F7D4}"/>
              </a:ext>
            </a:extLst>
          </p:cNvPr>
          <p:cNvGrpSpPr/>
          <p:nvPr/>
        </p:nvGrpSpPr>
        <p:grpSpPr>
          <a:xfrm>
            <a:off x="13563600" y="6918351"/>
            <a:ext cx="1891464" cy="1950843"/>
            <a:chOff x="116035" y="5125477"/>
            <a:chExt cx="1046088" cy="1034994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C09F43F-A430-4E21-8327-ED9F29B59F61}"/>
                </a:ext>
              </a:extLst>
            </p:cNvPr>
            <p:cNvSpPr/>
            <p:nvPr/>
          </p:nvSpPr>
          <p:spPr>
            <a:xfrm>
              <a:off x="116035" y="5125477"/>
              <a:ext cx="1046088" cy="1034994"/>
            </a:xfrm>
            <a:prstGeom prst="ellipse">
              <a:avLst/>
            </a:prstGeom>
            <a:solidFill>
              <a:srgbClr val="203864"/>
            </a:solidFill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0" name="Google Shape;11206;p74">
              <a:extLst>
                <a:ext uri="{FF2B5EF4-FFF2-40B4-BE49-F238E27FC236}">
                  <a16:creationId xmlns:a16="http://schemas.microsoft.com/office/drawing/2014/main" id="{FEA907B8-CE7C-4B46-BC32-E37E69888323}"/>
                </a:ext>
              </a:extLst>
            </p:cNvPr>
            <p:cNvGrpSpPr/>
            <p:nvPr/>
          </p:nvGrpSpPr>
          <p:grpSpPr bwMode="auto">
            <a:xfrm>
              <a:off x="299825" y="5324393"/>
              <a:ext cx="678509" cy="665966"/>
              <a:chOff x="3599700" y="1960863"/>
              <a:chExt cx="296175" cy="295400"/>
            </a:xfrm>
            <a:solidFill>
              <a:schemeClr val="bg1"/>
            </a:solidFill>
          </p:grpSpPr>
          <p:sp>
            <p:nvSpPr>
              <p:cNvPr id="31" name="Google Shape;11207;p74">
                <a:extLst>
                  <a:ext uri="{FF2B5EF4-FFF2-40B4-BE49-F238E27FC236}">
                    <a16:creationId xmlns:a16="http://schemas.microsoft.com/office/drawing/2014/main" id="{BB686002-DAC4-41BF-A6CA-863F53A4B8A3}"/>
                  </a:ext>
                </a:extLst>
              </p:cNvPr>
              <p:cNvSpPr/>
              <p:nvPr/>
            </p:nvSpPr>
            <p:spPr>
              <a:xfrm>
                <a:off x="3599700" y="1960863"/>
                <a:ext cx="296175" cy="295400"/>
              </a:xfrm>
              <a:custGeom>
                <a:avLst/>
                <a:gdLst/>
                <a:ahLst/>
                <a:cxnLst/>
                <a:rect l="l" t="t" r="r" b="b"/>
                <a:pathLst>
                  <a:path w="11847" h="11816" extrusionOk="0">
                    <a:moveTo>
                      <a:pt x="3151" y="694"/>
                    </a:moveTo>
                    <a:cubicBezTo>
                      <a:pt x="3718" y="694"/>
                      <a:pt x="4159" y="1166"/>
                      <a:pt x="4159" y="1734"/>
                    </a:cubicBezTo>
                    <a:cubicBezTo>
                      <a:pt x="4159" y="2301"/>
                      <a:pt x="3686" y="2742"/>
                      <a:pt x="3151" y="2742"/>
                    </a:cubicBezTo>
                    <a:cubicBezTo>
                      <a:pt x="2584" y="2742"/>
                      <a:pt x="2111" y="2269"/>
                      <a:pt x="2111" y="1734"/>
                    </a:cubicBezTo>
                    <a:cubicBezTo>
                      <a:pt x="2080" y="1166"/>
                      <a:pt x="2552" y="694"/>
                      <a:pt x="3151" y="694"/>
                    </a:cubicBezTo>
                    <a:close/>
                    <a:moveTo>
                      <a:pt x="8727" y="694"/>
                    </a:moveTo>
                    <a:cubicBezTo>
                      <a:pt x="9326" y="694"/>
                      <a:pt x="9767" y="1166"/>
                      <a:pt x="9767" y="1734"/>
                    </a:cubicBezTo>
                    <a:cubicBezTo>
                      <a:pt x="9767" y="2301"/>
                      <a:pt x="9294" y="2742"/>
                      <a:pt x="8727" y="2742"/>
                    </a:cubicBezTo>
                    <a:cubicBezTo>
                      <a:pt x="8128" y="2742"/>
                      <a:pt x="7719" y="2269"/>
                      <a:pt x="7719" y="1734"/>
                    </a:cubicBezTo>
                    <a:cubicBezTo>
                      <a:pt x="7656" y="1166"/>
                      <a:pt x="8128" y="694"/>
                      <a:pt x="8727" y="694"/>
                    </a:cubicBezTo>
                    <a:close/>
                    <a:moveTo>
                      <a:pt x="5923" y="4852"/>
                    </a:moveTo>
                    <a:cubicBezTo>
                      <a:pt x="6522" y="4852"/>
                      <a:pt x="6994" y="5325"/>
                      <a:pt x="6994" y="5861"/>
                    </a:cubicBezTo>
                    <a:cubicBezTo>
                      <a:pt x="6994" y="6396"/>
                      <a:pt x="6522" y="6869"/>
                      <a:pt x="5923" y="6869"/>
                    </a:cubicBezTo>
                    <a:cubicBezTo>
                      <a:pt x="5356" y="6869"/>
                      <a:pt x="4883" y="6428"/>
                      <a:pt x="4883" y="5861"/>
                    </a:cubicBezTo>
                    <a:cubicBezTo>
                      <a:pt x="4883" y="5294"/>
                      <a:pt x="5356" y="4852"/>
                      <a:pt x="5923" y="4852"/>
                    </a:cubicBezTo>
                    <a:close/>
                    <a:moveTo>
                      <a:pt x="3151" y="3466"/>
                    </a:moveTo>
                    <a:cubicBezTo>
                      <a:pt x="3875" y="3466"/>
                      <a:pt x="4600" y="3813"/>
                      <a:pt x="5072" y="4380"/>
                    </a:cubicBezTo>
                    <a:cubicBezTo>
                      <a:pt x="4537" y="4695"/>
                      <a:pt x="4159" y="5231"/>
                      <a:pt x="4159" y="5861"/>
                    </a:cubicBezTo>
                    <a:cubicBezTo>
                      <a:pt x="4159" y="6239"/>
                      <a:pt x="4285" y="6617"/>
                      <a:pt x="4505" y="6900"/>
                    </a:cubicBezTo>
                    <a:lnTo>
                      <a:pt x="693" y="6900"/>
                    </a:lnTo>
                    <a:lnTo>
                      <a:pt x="693" y="5892"/>
                    </a:lnTo>
                    <a:cubicBezTo>
                      <a:pt x="693" y="4569"/>
                      <a:pt x="1796" y="3466"/>
                      <a:pt x="3151" y="3466"/>
                    </a:cubicBezTo>
                    <a:close/>
                    <a:moveTo>
                      <a:pt x="8696" y="3498"/>
                    </a:moveTo>
                    <a:cubicBezTo>
                      <a:pt x="10019" y="3498"/>
                      <a:pt x="11121" y="4600"/>
                      <a:pt x="11121" y="5955"/>
                    </a:cubicBezTo>
                    <a:lnTo>
                      <a:pt x="11121" y="6932"/>
                    </a:lnTo>
                    <a:lnTo>
                      <a:pt x="7309" y="6932"/>
                    </a:lnTo>
                    <a:cubicBezTo>
                      <a:pt x="7561" y="6617"/>
                      <a:pt x="7656" y="6270"/>
                      <a:pt x="7656" y="5892"/>
                    </a:cubicBezTo>
                    <a:cubicBezTo>
                      <a:pt x="7656" y="5262"/>
                      <a:pt x="7309" y="4726"/>
                      <a:pt x="6774" y="4411"/>
                    </a:cubicBezTo>
                    <a:cubicBezTo>
                      <a:pt x="7215" y="3813"/>
                      <a:pt x="7939" y="3498"/>
                      <a:pt x="8696" y="3498"/>
                    </a:cubicBezTo>
                    <a:close/>
                    <a:moveTo>
                      <a:pt x="5923" y="7625"/>
                    </a:moveTo>
                    <a:cubicBezTo>
                      <a:pt x="6207" y="7625"/>
                      <a:pt x="6490" y="7656"/>
                      <a:pt x="6711" y="7751"/>
                    </a:cubicBezTo>
                    <a:lnTo>
                      <a:pt x="5923" y="8791"/>
                    </a:lnTo>
                    <a:lnTo>
                      <a:pt x="5135" y="7751"/>
                    </a:lnTo>
                    <a:cubicBezTo>
                      <a:pt x="5388" y="7688"/>
                      <a:pt x="5671" y="7625"/>
                      <a:pt x="5923" y="7625"/>
                    </a:cubicBezTo>
                    <a:close/>
                    <a:moveTo>
                      <a:pt x="4505" y="8066"/>
                    </a:moveTo>
                    <a:lnTo>
                      <a:pt x="5577" y="9484"/>
                    </a:lnTo>
                    <a:lnTo>
                      <a:pt x="5577" y="11153"/>
                    </a:lnTo>
                    <a:lnTo>
                      <a:pt x="3497" y="11153"/>
                    </a:lnTo>
                    <a:lnTo>
                      <a:pt x="3497" y="10019"/>
                    </a:lnTo>
                    <a:cubicBezTo>
                      <a:pt x="3497" y="9200"/>
                      <a:pt x="3875" y="8507"/>
                      <a:pt x="4505" y="8066"/>
                    </a:cubicBezTo>
                    <a:close/>
                    <a:moveTo>
                      <a:pt x="7341" y="8066"/>
                    </a:moveTo>
                    <a:cubicBezTo>
                      <a:pt x="7939" y="8507"/>
                      <a:pt x="8381" y="9263"/>
                      <a:pt x="8381" y="10051"/>
                    </a:cubicBezTo>
                    <a:lnTo>
                      <a:pt x="8381" y="11153"/>
                    </a:lnTo>
                    <a:lnTo>
                      <a:pt x="6301" y="11153"/>
                    </a:lnTo>
                    <a:lnTo>
                      <a:pt x="6301" y="9484"/>
                    </a:lnTo>
                    <a:lnTo>
                      <a:pt x="7341" y="8066"/>
                    </a:lnTo>
                    <a:close/>
                    <a:moveTo>
                      <a:pt x="3088" y="1"/>
                    </a:moveTo>
                    <a:cubicBezTo>
                      <a:pt x="2143" y="1"/>
                      <a:pt x="1355" y="788"/>
                      <a:pt x="1355" y="1734"/>
                    </a:cubicBezTo>
                    <a:cubicBezTo>
                      <a:pt x="1355" y="2238"/>
                      <a:pt x="1575" y="2679"/>
                      <a:pt x="1922" y="2994"/>
                    </a:cubicBezTo>
                    <a:cubicBezTo>
                      <a:pt x="788" y="3466"/>
                      <a:pt x="0" y="4569"/>
                      <a:pt x="0" y="5861"/>
                    </a:cubicBezTo>
                    <a:lnTo>
                      <a:pt x="0" y="7247"/>
                    </a:lnTo>
                    <a:cubicBezTo>
                      <a:pt x="0" y="7436"/>
                      <a:pt x="158" y="7593"/>
                      <a:pt x="347" y="7593"/>
                    </a:cubicBezTo>
                    <a:lnTo>
                      <a:pt x="3938" y="7593"/>
                    </a:lnTo>
                    <a:cubicBezTo>
                      <a:pt x="3214" y="8192"/>
                      <a:pt x="2741" y="9043"/>
                      <a:pt x="2741" y="10019"/>
                    </a:cubicBezTo>
                    <a:lnTo>
                      <a:pt x="2741" y="11437"/>
                    </a:lnTo>
                    <a:cubicBezTo>
                      <a:pt x="2741" y="11658"/>
                      <a:pt x="2899" y="11815"/>
                      <a:pt x="3088" y="11815"/>
                    </a:cubicBezTo>
                    <a:lnTo>
                      <a:pt x="8696" y="11815"/>
                    </a:lnTo>
                    <a:cubicBezTo>
                      <a:pt x="8885" y="11815"/>
                      <a:pt x="9042" y="11658"/>
                      <a:pt x="9042" y="11437"/>
                    </a:cubicBezTo>
                    <a:lnTo>
                      <a:pt x="9042" y="10019"/>
                    </a:lnTo>
                    <a:cubicBezTo>
                      <a:pt x="9042" y="9043"/>
                      <a:pt x="8570" y="8192"/>
                      <a:pt x="7876" y="7593"/>
                    </a:cubicBezTo>
                    <a:lnTo>
                      <a:pt x="11436" y="7593"/>
                    </a:lnTo>
                    <a:cubicBezTo>
                      <a:pt x="11657" y="7593"/>
                      <a:pt x="11815" y="7436"/>
                      <a:pt x="11815" y="7247"/>
                    </a:cubicBezTo>
                    <a:lnTo>
                      <a:pt x="11815" y="5861"/>
                    </a:lnTo>
                    <a:cubicBezTo>
                      <a:pt x="11846" y="4600"/>
                      <a:pt x="11027" y="3466"/>
                      <a:pt x="9861" y="2994"/>
                    </a:cubicBezTo>
                    <a:cubicBezTo>
                      <a:pt x="10239" y="2679"/>
                      <a:pt x="10428" y="2206"/>
                      <a:pt x="10428" y="1734"/>
                    </a:cubicBezTo>
                    <a:cubicBezTo>
                      <a:pt x="10428" y="788"/>
                      <a:pt x="9641" y="1"/>
                      <a:pt x="8696" y="1"/>
                    </a:cubicBezTo>
                    <a:cubicBezTo>
                      <a:pt x="7750" y="1"/>
                      <a:pt x="6963" y="788"/>
                      <a:pt x="6963" y="1734"/>
                    </a:cubicBezTo>
                    <a:cubicBezTo>
                      <a:pt x="6963" y="2238"/>
                      <a:pt x="7152" y="2679"/>
                      <a:pt x="7498" y="2994"/>
                    </a:cubicBezTo>
                    <a:cubicBezTo>
                      <a:pt x="6931" y="3214"/>
                      <a:pt x="6396" y="3624"/>
                      <a:pt x="6049" y="4159"/>
                    </a:cubicBezTo>
                    <a:lnTo>
                      <a:pt x="5734" y="4159"/>
                    </a:lnTo>
                    <a:cubicBezTo>
                      <a:pt x="5388" y="3655"/>
                      <a:pt x="4883" y="3214"/>
                      <a:pt x="4285" y="2994"/>
                    </a:cubicBezTo>
                    <a:cubicBezTo>
                      <a:pt x="4631" y="2679"/>
                      <a:pt x="4820" y="2238"/>
                      <a:pt x="4820" y="1734"/>
                    </a:cubicBezTo>
                    <a:cubicBezTo>
                      <a:pt x="4820" y="788"/>
                      <a:pt x="4033" y="1"/>
                      <a:pt x="3088" y="1"/>
                    </a:cubicBezTo>
                    <a:close/>
                  </a:path>
                </a:pathLst>
              </a:custGeom>
              <a:solidFill>
                <a:srgbClr val="CDCDCD"/>
              </a:solidFill>
              <a:ln>
                <a:noFill/>
              </a:ln>
            </p:spPr>
            <p:txBody>
              <a:bodyPr spcFirstLastPara="1" lIns="137138" tIns="137138" rIns="137138" bIns="137138" anchor="ctr"/>
              <a:lstStyle/>
              <a:p>
                <a:pPr marL="0" marR="0" lvl="0" indent="0" algn="l" defTabSz="137166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  <p:sp>
            <p:nvSpPr>
              <p:cNvPr id="32" name="Google Shape;11208;p74">
                <a:extLst>
                  <a:ext uri="{FF2B5EF4-FFF2-40B4-BE49-F238E27FC236}">
                    <a16:creationId xmlns:a16="http://schemas.microsoft.com/office/drawing/2014/main" id="{D617B5E0-BFEF-46A5-9323-E3672F5AA44C}"/>
                  </a:ext>
                </a:extLst>
              </p:cNvPr>
              <p:cNvSpPr/>
              <p:nvPr/>
            </p:nvSpPr>
            <p:spPr>
              <a:xfrm>
                <a:off x="3825750" y="2075775"/>
                <a:ext cx="35450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694" extrusionOk="0">
                    <a:moveTo>
                      <a:pt x="347" y="0"/>
                    </a:moveTo>
                    <a:cubicBezTo>
                      <a:pt x="158" y="0"/>
                      <a:pt x="0" y="158"/>
                      <a:pt x="0" y="347"/>
                    </a:cubicBezTo>
                    <a:cubicBezTo>
                      <a:pt x="0" y="536"/>
                      <a:pt x="158" y="694"/>
                      <a:pt x="347" y="694"/>
                    </a:cubicBezTo>
                    <a:lnTo>
                      <a:pt x="1071" y="694"/>
                    </a:lnTo>
                    <a:cubicBezTo>
                      <a:pt x="1260" y="694"/>
                      <a:pt x="1418" y="536"/>
                      <a:pt x="1418" y="347"/>
                    </a:cubicBezTo>
                    <a:cubicBezTo>
                      <a:pt x="1418" y="158"/>
                      <a:pt x="1260" y="0"/>
                      <a:pt x="1071" y="0"/>
                    </a:cubicBezTo>
                    <a:close/>
                  </a:path>
                </a:pathLst>
              </a:custGeom>
              <a:solidFill>
                <a:srgbClr val="CDCDCD"/>
              </a:solidFill>
              <a:ln>
                <a:noFill/>
              </a:ln>
            </p:spPr>
            <p:txBody>
              <a:bodyPr spcFirstLastPara="1" lIns="137138" tIns="137138" rIns="137138" bIns="137138" anchor="ctr"/>
              <a:lstStyle/>
              <a:p>
                <a:pPr marL="0" marR="0" lvl="0" indent="0" algn="l" defTabSz="137166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  <p:sp>
            <p:nvSpPr>
              <p:cNvPr id="33" name="Google Shape;11209;p74">
                <a:extLst>
                  <a:ext uri="{FF2B5EF4-FFF2-40B4-BE49-F238E27FC236}">
                    <a16:creationId xmlns:a16="http://schemas.microsoft.com/office/drawing/2014/main" id="{227715CF-9B0B-4E5C-B050-E5D774097C1A}"/>
                  </a:ext>
                </a:extLst>
              </p:cNvPr>
              <p:cNvSpPr/>
              <p:nvPr/>
            </p:nvSpPr>
            <p:spPr>
              <a:xfrm>
                <a:off x="3633550" y="2075775"/>
                <a:ext cx="35475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694" extrusionOk="0">
                    <a:moveTo>
                      <a:pt x="379" y="0"/>
                    </a:moveTo>
                    <a:cubicBezTo>
                      <a:pt x="158" y="0"/>
                      <a:pt x="1" y="158"/>
                      <a:pt x="1" y="347"/>
                    </a:cubicBezTo>
                    <a:cubicBezTo>
                      <a:pt x="1" y="536"/>
                      <a:pt x="158" y="694"/>
                      <a:pt x="379" y="694"/>
                    </a:cubicBezTo>
                    <a:lnTo>
                      <a:pt x="1072" y="694"/>
                    </a:lnTo>
                    <a:cubicBezTo>
                      <a:pt x="1261" y="694"/>
                      <a:pt x="1419" y="536"/>
                      <a:pt x="1419" y="347"/>
                    </a:cubicBezTo>
                    <a:cubicBezTo>
                      <a:pt x="1419" y="158"/>
                      <a:pt x="1261" y="0"/>
                      <a:pt x="1072" y="0"/>
                    </a:cubicBezTo>
                    <a:close/>
                  </a:path>
                </a:pathLst>
              </a:custGeom>
              <a:solidFill>
                <a:srgbClr val="CDCDCD"/>
              </a:solidFill>
              <a:ln>
                <a:noFill/>
              </a:ln>
            </p:spPr>
            <p:txBody>
              <a:bodyPr spcFirstLastPara="1" lIns="137138" tIns="137138" rIns="137138" bIns="137138" anchor="ctr"/>
              <a:lstStyle/>
              <a:p>
                <a:pPr marL="0" marR="0" lvl="0" indent="0" algn="l" defTabSz="137166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BAF5EF-7673-4D8D-984E-BFA37733B965}"/>
              </a:ext>
            </a:extLst>
          </p:cNvPr>
          <p:cNvGrpSpPr/>
          <p:nvPr/>
        </p:nvGrpSpPr>
        <p:grpSpPr>
          <a:xfrm>
            <a:off x="8311259" y="2806653"/>
            <a:ext cx="1955682" cy="2029456"/>
            <a:chOff x="119442" y="1998299"/>
            <a:chExt cx="1046088" cy="103499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7E25EB4-3695-40C8-B2EA-B88604DA50A2}"/>
                </a:ext>
              </a:extLst>
            </p:cNvPr>
            <p:cNvSpPr/>
            <p:nvPr/>
          </p:nvSpPr>
          <p:spPr>
            <a:xfrm>
              <a:off x="119442" y="1998299"/>
              <a:ext cx="1046088" cy="1034994"/>
            </a:xfrm>
            <a:prstGeom prst="ellipse">
              <a:avLst/>
            </a:prstGeom>
            <a:solidFill>
              <a:srgbClr val="203864"/>
            </a:solidFill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16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0CB16F32-F961-47E0-8BFA-74B98FC045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12" t="27375" r="49207" b="28757"/>
            <a:stretch/>
          </p:blipFill>
          <p:spPr>
            <a:xfrm>
              <a:off x="234574" y="2077788"/>
              <a:ext cx="815825" cy="876017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7D19784-E4E8-42FC-9AB4-9485675CF842}"/>
              </a:ext>
            </a:extLst>
          </p:cNvPr>
          <p:cNvGrpSpPr/>
          <p:nvPr/>
        </p:nvGrpSpPr>
        <p:grpSpPr>
          <a:xfrm>
            <a:off x="3062376" y="6806167"/>
            <a:ext cx="1891464" cy="1950843"/>
            <a:chOff x="116035" y="5125477"/>
            <a:chExt cx="1046088" cy="1034994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1CE9AE4-D80F-4595-854D-7934684FEC78}"/>
                </a:ext>
              </a:extLst>
            </p:cNvPr>
            <p:cNvSpPr/>
            <p:nvPr/>
          </p:nvSpPr>
          <p:spPr>
            <a:xfrm>
              <a:off x="116035" y="5125477"/>
              <a:ext cx="1046088" cy="1034994"/>
            </a:xfrm>
            <a:prstGeom prst="ellipse">
              <a:avLst/>
            </a:prstGeom>
            <a:solidFill>
              <a:srgbClr val="203864"/>
            </a:solidFill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6" name="Google Shape;11206;p74">
              <a:extLst>
                <a:ext uri="{FF2B5EF4-FFF2-40B4-BE49-F238E27FC236}">
                  <a16:creationId xmlns:a16="http://schemas.microsoft.com/office/drawing/2014/main" id="{BE610385-30A8-4E3B-8978-5984E43CAF22}"/>
                </a:ext>
              </a:extLst>
            </p:cNvPr>
            <p:cNvGrpSpPr/>
            <p:nvPr/>
          </p:nvGrpSpPr>
          <p:grpSpPr bwMode="auto">
            <a:xfrm>
              <a:off x="299825" y="5324393"/>
              <a:ext cx="678509" cy="665966"/>
              <a:chOff x="3599700" y="1960863"/>
              <a:chExt cx="296175" cy="295400"/>
            </a:xfrm>
            <a:solidFill>
              <a:schemeClr val="bg1"/>
            </a:solidFill>
          </p:grpSpPr>
          <p:sp>
            <p:nvSpPr>
              <p:cNvPr id="37" name="Google Shape;11207;p74">
                <a:extLst>
                  <a:ext uri="{FF2B5EF4-FFF2-40B4-BE49-F238E27FC236}">
                    <a16:creationId xmlns:a16="http://schemas.microsoft.com/office/drawing/2014/main" id="{B082904B-6C7C-4971-8987-C2C15F8964F2}"/>
                  </a:ext>
                </a:extLst>
              </p:cNvPr>
              <p:cNvSpPr/>
              <p:nvPr/>
            </p:nvSpPr>
            <p:spPr>
              <a:xfrm>
                <a:off x="3599700" y="1960863"/>
                <a:ext cx="296175" cy="295400"/>
              </a:xfrm>
              <a:custGeom>
                <a:avLst/>
                <a:gdLst/>
                <a:ahLst/>
                <a:cxnLst/>
                <a:rect l="l" t="t" r="r" b="b"/>
                <a:pathLst>
                  <a:path w="11847" h="11816" extrusionOk="0">
                    <a:moveTo>
                      <a:pt x="3151" y="694"/>
                    </a:moveTo>
                    <a:cubicBezTo>
                      <a:pt x="3718" y="694"/>
                      <a:pt x="4159" y="1166"/>
                      <a:pt x="4159" y="1734"/>
                    </a:cubicBezTo>
                    <a:cubicBezTo>
                      <a:pt x="4159" y="2301"/>
                      <a:pt x="3686" y="2742"/>
                      <a:pt x="3151" y="2742"/>
                    </a:cubicBezTo>
                    <a:cubicBezTo>
                      <a:pt x="2584" y="2742"/>
                      <a:pt x="2111" y="2269"/>
                      <a:pt x="2111" y="1734"/>
                    </a:cubicBezTo>
                    <a:cubicBezTo>
                      <a:pt x="2080" y="1166"/>
                      <a:pt x="2552" y="694"/>
                      <a:pt x="3151" y="694"/>
                    </a:cubicBezTo>
                    <a:close/>
                    <a:moveTo>
                      <a:pt x="8727" y="694"/>
                    </a:moveTo>
                    <a:cubicBezTo>
                      <a:pt x="9326" y="694"/>
                      <a:pt x="9767" y="1166"/>
                      <a:pt x="9767" y="1734"/>
                    </a:cubicBezTo>
                    <a:cubicBezTo>
                      <a:pt x="9767" y="2301"/>
                      <a:pt x="9294" y="2742"/>
                      <a:pt x="8727" y="2742"/>
                    </a:cubicBezTo>
                    <a:cubicBezTo>
                      <a:pt x="8128" y="2742"/>
                      <a:pt x="7719" y="2269"/>
                      <a:pt x="7719" y="1734"/>
                    </a:cubicBezTo>
                    <a:cubicBezTo>
                      <a:pt x="7656" y="1166"/>
                      <a:pt x="8128" y="694"/>
                      <a:pt x="8727" y="694"/>
                    </a:cubicBezTo>
                    <a:close/>
                    <a:moveTo>
                      <a:pt x="5923" y="4852"/>
                    </a:moveTo>
                    <a:cubicBezTo>
                      <a:pt x="6522" y="4852"/>
                      <a:pt x="6994" y="5325"/>
                      <a:pt x="6994" y="5861"/>
                    </a:cubicBezTo>
                    <a:cubicBezTo>
                      <a:pt x="6994" y="6396"/>
                      <a:pt x="6522" y="6869"/>
                      <a:pt x="5923" y="6869"/>
                    </a:cubicBezTo>
                    <a:cubicBezTo>
                      <a:pt x="5356" y="6869"/>
                      <a:pt x="4883" y="6428"/>
                      <a:pt x="4883" y="5861"/>
                    </a:cubicBezTo>
                    <a:cubicBezTo>
                      <a:pt x="4883" y="5294"/>
                      <a:pt x="5356" y="4852"/>
                      <a:pt x="5923" y="4852"/>
                    </a:cubicBezTo>
                    <a:close/>
                    <a:moveTo>
                      <a:pt x="3151" y="3466"/>
                    </a:moveTo>
                    <a:cubicBezTo>
                      <a:pt x="3875" y="3466"/>
                      <a:pt x="4600" y="3813"/>
                      <a:pt x="5072" y="4380"/>
                    </a:cubicBezTo>
                    <a:cubicBezTo>
                      <a:pt x="4537" y="4695"/>
                      <a:pt x="4159" y="5231"/>
                      <a:pt x="4159" y="5861"/>
                    </a:cubicBezTo>
                    <a:cubicBezTo>
                      <a:pt x="4159" y="6239"/>
                      <a:pt x="4285" y="6617"/>
                      <a:pt x="4505" y="6900"/>
                    </a:cubicBezTo>
                    <a:lnTo>
                      <a:pt x="693" y="6900"/>
                    </a:lnTo>
                    <a:lnTo>
                      <a:pt x="693" y="5892"/>
                    </a:lnTo>
                    <a:cubicBezTo>
                      <a:pt x="693" y="4569"/>
                      <a:pt x="1796" y="3466"/>
                      <a:pt x="3151" y="3466"/>
                    </a:cubicBezTo>
                    <a:close/>
                    <a:moveTo>
                      <a:pt x="8696" y="3498"/>
                    </a:moveTo>
                    <a:cubicBezTo>
                      <a:pt x="10019" y="3498"/>
                      <a:pt x="11121" y="4600"/>
                      <a:pt x="11121" y="5955"/>
                    </a:cubicBezTo>
                    <a:lnTo>
                      <a:pt x="11121" y="6932"/>
                    </a:lnTo>
                    <a:lnTo>
                      <a:pt x="7309" y="6932"/>
                    </a:lnTo>
                    <a:cubicBezTo>
                      <a:pt x="7561" y="6617"/>
                      <a:pt x="7656" y="6270"/>
                      <a:pt x="7656" y="5892"/>
                    </a:cubicBezTo>
                    <a:cubicBezTo>
                      <a:pt x="7656" y="5262"/>
                      <a:pt x="7309" y="4726"/>
                      <a:pt x="6774" y="4411"/>
                    </a:cubicBezTo>
                    <a:cubicBezTo>
                      <a:pt x="7215" y="3813"/>
                      <a:pt x="7939" y="3498"/>
                      <a:pt x="8696" y="3498"/>
                    </a:cubicBezTo>
                    <a:close/>
                    <a:moveTo>
                      <a:pt x="5923" y="7625"/>
                    </a:moveTo>
                    <a:cubicBezTo>
                      <a:pt x="6207" y="7625"/>
                      <a:pt x="6490" y="7656"/>
                      <a:pt x="6711" y="7751"/>
                    </a:cubicBezTo>
                    <a:lnTo>
                      <a:pt x="5923" y="8791"/>
                    </a:lnTo>
                    <a:lnTo>
                      <a:pt x="5135" y="7751"/>
                    </a:lnTo>
                    <a:cubicBezTo>
                      <a:pt x="5388" y="7688"/>
                      <a:pt x="5671" y="7625"/>
                      <a:pt x="5923" y="7625"/>
                    </a:cubicBezTo>
                    <a:close/>
                    <a:moveTo>
                      <a:pt x="4505" y="8066"/>
                    </a:moveTo>
                    <a:lnTo>
                      <a:pt x="5577" y="9484"/>
                    </a:lnTo>
                    <a:lnTo>
                      <a:pt x="5577" y="11153"/>
                    </a:lnTo>
                    <a:lnTo>
                      <a:pt x="3497" y="11153"/>
                    </a:lnTo>
                    <a:lnTo>
                      <a:pt x="3497" y="10019"/>
                    </a:lnTo>
                    <a:cubicBezTo>
                      <a:pt x="3497" y="9200"/>
                      <a:pt x="3875" y="8507"/>
                      <a:pt x="4505" y="8066"/>
                    </a:cubicBezTo>
                    <a:close/>
                    <a:moveTo>
                      <a:pt x="7341" y="8066"/>
                    </a:moveTo>
                    <a:cubicBezTo>
                      <a:pt x="7939" y="8507"/>
                      <a:pt x="8381" y="9263"/>
                      <a:pt x="8381" y="10051"/>
                    </a:cubicBezTo>
                    <a:lnTo>
                      <a:pt x="8381" y="11153"/>
                    </a:lnTo>
                    <a:lnTo>
                      <a:pt x="6301" y="11153"/>
                    </a:lnTo>
                    <a:lnTo>
                      <a:pt x="6301" y="9484"/>
                    </a:lnTo>
                    <a:lnTo>
                      <a:pt x="7341" y="8066"/>
                    </a:lnTo>
                    <a:close/>
                    <a:moveTo>
                      <a:pt x="3088" y="1"/>
                    </a:moveTo>
                    <a:cubicBezTo>
                      <a:pt x="2143" y="1"/>
                      <a:pt x="1355" y="788"/>
                      <a:pt x="1355" y="1734"/>
                    </a:cubicBezTo>
                    <a:cubicBezTo>
                      <a:pt x="1355" y="2238"/>
                      <a:pt x="1575" y="2679"/>
                      <a:pt x="1922" y="2994"/>
                    </a:cubicBezTo>
                    <a:cubicBezTo>
                      <a:pt x="788" y="3466"/>
                      <a:pt x="0" y="4569"/>
                      <a:pt x="0" y="5861"/>
                    </a:cubicBezTo>
                    <a:lnTo>
                      <a:pt x="0" y="7247"/>
                    </a:lnTo>
                    <a:cubicBezTo>
                      <a:pt x="0" y="7436"/>
                      <a:pt x="158" y="7593"/>
                      <a:pt x="347" y="7593"/>
                    </a:cubicBezTo>
                    <a:lnTo>
                      <a:pt x="3938" y="7593"/>
                    </a:lnTo>
                    <a:cubicBezTo>
                      <a:pt x="3214" y="8192"/>
                      <a:pt x="2741" y="9043"/>
                      <a:pt x="2741" y="10019"/>
                    </a:cubicBezTo>
                    <a:lnTo>
                      <a:pt x="2741" y="11437"/>
                    </a:lnTo>
                    <a:cubicBezTo>
                      <a:pt x="2741" y="11658"/>
                      <a:pt x="2899" y="11815"/>
                      <a:pt x="3088" y="11815"/>
                    </a:cubicBezTo>
                    <a:lnTo>
                      <a:pt x="8696" y="11815"/>
                    </a:lnTo>
                    <a:cubicBezTo>
                      <a:pt x="8885" y="11815"/>
                      <a:pt x="9042" y="11658"/>
                      <a:pt x="9042" y="11437"/>
                    </a:cubicBezTo>
                    <a:lnTo>
                      <a:pt x="9042" y="10019"/>
                    </a:lnTo>
                    <a:cubicBezTo>
                      <a:pt x="9042" y="9043"/>
                      <a:pt x="8570" y="8192"/>
                      <a:pt x="7876" y="7593"/>
                    </a:cubicBezTo>
                    <a:lnTo>
                      <a:pt x="11436" y="7593"/>
                    </a:lnTo>
                    <a:cubicBezTo>
                      <a:pt x="11657" y="7593"/>
                      <a:pt x="11815" y="7436"/>
                      <a:pt x="11815" y="7247"/>
                    </a:cubicBezTo>
                    <a:lnTo>
                      <a:pt x="11815" y="5861"/>
                    </a:lnTo>
                    <a:cubicBezTo>
                      <a:pt x="11846" y="4600"/>
                      <a:pt x="11027" y="3466"/>
                      <a:pt x="9861" y="2994"/>
                    </a:cubicBezTo>
                    <a:cubicBezTo>
                      <a:pt x="10239" y="2679"/>
                      <a:pt x="10428" y="2206"/>
                      <a:pt x="10428" y="1734"/>
                    </a:cubicBezTo>
                    <a:cubicBezTo>
                      <a:pt x="10428" y="788"/>
                      <a:pt x="9641" y="1"/>
                      <a:pt x="8696" y="1"/>
                    </a:cubicBezTo>
                    <a:cubicBezTo>
                      <a:pt x="7750" y="1"/>
                      <a:pt x="6963" y="788"/>
                      <a:pt x="6963" y="1734"/>
                    </a:cubicBezTo>
                    <a:cubicBezTo>
                      <a:pt x="6963" y="2238"/>
                      <a:pt x="7152" y="2679"/>
                      <a:pt x="7498" y="2994"/>
                    </a:cubicBezTo>
                    <a:cubicBezTo>
                      <a:pt x="6931" y="3214"/>
                      <a:pt x="6396" y="3624"/>
                      <a:pt x="6049" y="4159"/>
                    </a:cubicBezTo>
                    <a:lnTo>
                      <a:pt x="5734" y="4159"/>
                    </a:lnTo>
                    <a:cubicBezTo>
                      <a:pt x="5388" y="3655"/>
                      <a:pt x="4883" y="3214"/>
                      <a:pt x="4285" y="2994"/>
                    </a:cubicBezTo>
                    <a:cubicBezTo>
                      <a:pt x="4631" y="2679"/>
                      <a:pt x="4820" y="2238"/>
                      <a:pt x="4820" y="1734"/>
                    </a:cubicBezTo>
                    <a:cubicBezTo>
                      <a:pt x="4820" y="788"/>
                      <a:pt x="4033" y="1"/>
                      <a:pt x="3088" y="1"/>
                    </a:cubicBezTo>
                    <a:close/>
                  </a:path>
                </a:pathLst>
              </a:custGeom>
              <a:solidFill>
                <a:srgbClr val="CDCDCD"/>
              </a:solidFill>
              <a:ln>
                <a:noFill/>
              </a:ln>
            </p:spPr>
            <p:txBody>
              <a:bodyPr spcFirstLastPara="1" lIns="137138" tIns="137138" rIns="137138" bIns="137138" anchor="ctr"/>
              <a:lstStyle/>
              <a:p>
                <a:pPr marL="0" marR="0" lvl="0" indent="0" algn="l" defTabSz="137166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  <p:sp>
            <p:nvSpPr>
              <p:cNvPr id="38" name="Google Shape;11208;p74">
                <a:extLst>
                  <a:ext uri="{FF2B5EF4-FFF2-40B4-BE49-F238E27FC236}">
                    <a16:creationId xmlns:a16="http://schemas.microsoft.com/office/drawing/2014/main" id="{D8CD5473-7E0D-4489-92EC-4FA8E15EB4B8}"/>
                  </a:ext>
                </a:extLst>
              </p:cNvPr>
              <p:cNvSpPr/>
              <p:nvPr/>
            </p:nvSpPr>
            <p:spPr>
              <a:xfrm>
                <a:off x="3825750" y="2075775"/>
                <a:ext cx="35450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694" extrusionOk="0">
                    <a:moveTo>
                      <a:pt x="347" y="0"/>
                    </a:moveTo>
                    <a:cubicBezTo>
                      <a:pt x="158" y="0"/>
                      <a:pt x="0" y="158"/>
                      <a:pt x="0" y="347"/>
                    </a:cubicBezTo>
                    <a:cubicBezTo>
                      <a:pt x="0" y="536"/>
                      <a:pt x="158" y="694"/>
                      <a:pt x="347" y="694"/>
                    </a:cubicBezTo>
                    <a:lnTo>
                      <a:pt x="1071" y="694"/>
                    </a:lnTo>
                    <a:cubicBezTo>
                      <a:pt x="1260" y="694"/>
                      <a:pt x="1418" y="536"/>
                      <a:pt x="1418" y="347"/>
                    </a:cubicBezTo>
                    <a:cubicBezTo>
                      <a:pt x="1418" y="158"/>
                      <a:pt x="1260" y="0"/>
                      <a:pt x="1071" y="0"/>
                    </a:cubicBezTo>
                    <a:close/>
                  </a:path>
                </a:pathLst>
              </a:custGeom>
              <a:solidFill>
                <a:srgbClr val="CDCDCD"/>
              </a:solidFill>
              <a:ln>
                <a:noFill/>
              </a:ln>
            </p:spPr>
            <p:txBody>
              <a:bodyPr spcFirstLastPara="1" lIns="137138" tIns="137138" rIns="137138" bIns="137138" anchor="ctr"/>
              <a:lstStyle/>
              <a:p>
                <a:pPr marL="0" marR="0" lvl="0" indent="0" algn="l" defTabSz="137166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  <p:sp>
            <p:nvSpPr>
              <p:cNvPr id="39" name="Google Shape;11209;p74">
                <a:extLst>
                  <a:ext uri="{FF2B5EF4-FFF2-40B4-BE49-F238E27FC236}">
                    <a16:creationId xmlns:a16="http://schemas.microsoft.com/office/drawing/2014/main" id="{AEFAF19B-BC68-4D4D-ABE5-8629888A6D84}"/>
                  </a:ext>
                </a:extLst>
              </p:cNvPr>
              <p:cNvSpPr/>
              <p:nvPr/>
            </p:nvSpPr>
            <p:spPr>
              <a:xfrm>
                <a:off x="3633550" y="2075775"/>
                <a:ext cx="35475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694" extrusionOk="0">
                    <a:moveTo>
                      <a:pt x="379" y="0"/>
                    </a:moveTo>
                    <a:cubicBezTo>
                      <a:pt x="158" y="0"/>
                      <a:pt x="1" y="158"/>
                      <a:pt x="1" y="347"/>
                    </a:cubicBezTo>
                    <a:cubicBezTo>
                      <a:pt x="1" y="536"/>
                      <a:pt x="158" y="694"/>
                      <a:pt x="379" y="694"/>
                    </a:cubicBezTo>
                    <a:lnTo>
                      <a:pt x="1072" y="694"/>
                    </a:lnTo>
                    <a:cubicBezTo>
                      <a:pt x="1261" y="694"/>
                      <a:pt x="1419" y="536"/>
                      <a:pt x="1419" y="347"/>
                    </a:cubicBezTo>
                    <a:cubicBezTo>
                      <a:pt x="1419" y="158"/>
                      <a:pt x="1261" y="0"/>
                      <a:pt x="1072" y="0"/>
                    </a:cubicBezTo>
                    <a:close/>
                  </a:path>
                </a:pathLst>
              </a:custGeom>
              <a:solidFill>
                <a:srgbClr val="CDCDCD"/>
              </a:solidFill>
              <a:ln>
                <a:noFill/>
              </a:ln>
            </p:spPr>
            <p:txBody>
              <a:bodyPr spcFirstLastPara="1" lIns="137138" tIns="137138" rIns="137138" bIns="137138" anchor="ctr"/>
              <a:lstStyle/>
              <a:p>
                <a:pPr marL="0" marR="0" lvl="0" indent="0" algn="l" defTabSz="137166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3474257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" ma:contentTypeID="0x0101003368A78147A64E409C284E0A1B5B406F" ma:contentTypeVersion="7" ma:contentTypeDescription="Buat sebuah dokumen baru." ma:contentTypeScope="" ma:versionID="6545e18a343b6f736a86e597af23cb89">
  <xsd:schema xmlns:xsd="http://www.w3.org/2001/XMLSchema" xmlns:xs="http://www.w3.org/2001/XMLSchema" xmlns:p="http://schemas.microsoft.com/office/2006/metadata/properties" xmlns:ns2="f186efba-5932-4fe9-9443-f33e9848439d" targetNamespace="http://schemas.microsoft.com/office/2006/metadata/properties" ma:root="true" ma:fieldsID="dc6d43fb194c59331424269365c47723" ns2:_="">
    <xsd:import namespace="f186efba-5932-4fe9-9443-f33e984843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86efba-5932-4fe9-9443-f33e984843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e Isi"/>
        <xsd:element ref="dc:title" minOccurs="0" maxOccurs="1" ma:index="4" ma:displayName="Judu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38BEAAF-2955-4EDD-95BC-55897E76D5A3}">
  <ds:schemaRefs>
    <ds:schemaRef ds:uri="http://schemas.microsoft.com/office/2006/metadata/properties"/>
    <ds:schemaRef ds:uri="http://www.w3.org/2000/xmlns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A827936-A64B-448B-8459-754A9CA03F58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f186efba-5932-4fe9-9443-f33e9848439d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95542AF-6A9F-4318-8C9C-A09E687196B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3990</TotalTime>
  <Words>1399</Words>
  <Application>Microsoft Office PowerPoint</Application>
  <PresentationFormat>Custom</PresentationFormat>
  <Paragraphs>193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ＭＳ Ｐゴシック</vt:lpstr>
      <vt:lpstr>宋体</vt:lpstr>
      <vt:lpstr>宋体</vt:lpstr>
      <vt:lpstr>Aleo-Bold</vt:lpstr>
      <vt:lpstr>Arial</vt:lpstr>
      <vt:lpstr>Bahiana</vt:lpstr>
      <vt:lpstr>Book Antiqua</vt:lpstr>
      <vt:lpstr>Calibri</vt:lpstr>
      <vt:lpstr>Lato</vt:lpstr>
      <vt:lpstr>Montserrat Classic</vt:lpstr>
      <vt:lpstr>Montserrat Light</vt:lpstr>
      <vt:lpstr>Times New Roman</vt:lpstr>
      <vt:lpstr>Wingdings</vt:lpstr>
      <vt:lpstr>Wingdings 3</vt:lpstr>
      <vt:lpstr>1_Office Theme</vt:lpstr>
      <vt:lpstr>4_Office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Perlindungan Konsumen di Era Digital dan Pandemi</dc:title>
  <dc:creator>Asus</dc:creator>
  <cp:lastModifiedBy>ASUS</cp:lastModifiedBy>
  <cp:revision>209</cp:revision>
  <dcterms:created xsi:type="dcterms:W3CDTF">2021-01-17T11:35:26Z</dcterms:created>
  <dcterms:modified xsi:type="dcterms:W3CDTF">2021-05-05T05:40:22Z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1033-11.2.0.9937</vt:lpwstr>
  </property>
  <property fmtid="{D5CDD505-2E9C-101B-9397-08002B2CF9AE}" pid="3" name="ContentTypeId">
    <vt:lpwstr>0x0101003368A78147A64E409C284E0A1B5B406F</vt:lpwstr>
  </property>
</Properties>
</file>