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4"/>
  </p:notesMasterIdLst>
  <p:handoutMasterIdLst>
    <p:handoutMasterId r:id="rId45"/>
  </p:handoutMasterIdLst>
  <p:sldIdLst>
    <p:sldId id="455" r:id="rId2"/>
    <p:sldId id="451" r:id="rId3"/>
    <p:sldId id="460" r:id="rId4"/>
    <p:sldId id="373" r:id="rId5"/>
    <p:sldId id="447" r:id="rId6"/>
    <p:sldId id="448" r:id="rId7"/>
    <p:sldId id="452" r:id="rId8"/>
    <p:sldId id="449" r:id="rId9"/>
    <p:sldId id="450" r:id="rId10"/>
    <p:sldId id="454" r:id="rId11"/>
    <p:sldId id="456" r:id="rId12"/>
    <p:sldId id="461" r:id="rId13"/>
    <p:sldId id="543" r:id="rId14"/>
    <p:sldId id="464" r:id="rId15"/>
    <p:sldId id="466" r:id="rId16"/>
    <p:sldId id="473" r:id="rId17"/>
    <p:sldId id="477" r:id="rId18"/>
    <p:sldId id="478" r:id="rId19"/>
    <p:sldId id="479" r:id="rId20"/>
    <p:sldId id="480" r:id="rId21"/>
    <p:sldId id="481" r:id="rId22"/>
    <p:sldId id="482" r:id="rId23"/>
    <p:sldId id="483" r:id="rId24"/>
    <p:sldId id="485" r:id="rId25"/>
    <p:sldId id="490" r:id="rId26"/>
    <p:sldId id="492" r:id="rId27"/>
    <p:sldId id="493" r:id="rId28"/>
    <p:sldId id="496" r:id="rId29"/>
    <p:sldId id="497" r:id="rId30"/>
    <p:sldId id="498" r:id="rId31"/>
    <p:sldId id="499" r:id="rId32"/>
    <p:sldId id="508" r:id="rId33"/>
    <p:sldId id="510" r:id="rId34"/>
    <p:sldId id="512" r:id="rId35"/>
    <p:sldId id="513" r:id="rId36"/>
    <p:sldId id="514" r:id="rId37"/>
    <p:sldId id="515" r:id="rId38"/>
    <p:sldId id="516" r:id="rId39"/>
    <p:sldId id="522" r:id="rId40"/>
    <p:sldId id="523" r:id="rId41"/>
    <p:sldId id="525" r:id="rId42"/>
    <p:sldId id="542" r:id="rId43"/>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9978" autoAdjust="0"/>
    <p:restoredTop sz="94660"/>
  </p:normalViewPr>
  <p:slideViewPr>
    <p:cSldViewPr snapToGrid="0">
      <p:cViewPr varScale="1">
        <p:scale>
          <a:sx n="73" d="100"/>
          <a:sy n="73" d="100"/>
        </p:scale>
        <p:origin x="-1236" y="-102"/>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702DF5-96FF-4C6D-9EA4-C6122AA801F1}"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7950FBC1-E8B7-42F5-B76F-911999CF772A}">
      <dgm:prSet phldrT="[Text]"/>
      <dgm:spPr/>
      <dgm:t>
        <a:bodyPr/>
        <a:lstStyle/>
        <a:p>
          <a:r>
            <a:rPr lang="id-ID" dirty="0"/>
            <a:t>Per Penerima</a:t>
          </a:r>
          <a:endParaRPr lang="en-US" dirty="0"/>
        </a:p>
      </dgm:t>
    </dgm:pt>
    <dgm:pt modelId="{D41CB77C-CE46-46D2-8C61-851CDA5941C6}" type="parTrans" cxnId="{47DCEFC3-6F64-48FC-A2FB-353F7E1CC66A}">
      <dgm:prSet/>
      <dgm:spPr/>
      <dgm:t>
        <a:bodyPr/>
        <a:lstStyle/>
        <a:p>
          <a:endParaRPr lang="en-US"/>
        </a:p>
      </dgm:t>
    </dgm:pt>
    <dgm:pt modelId="{6DB86C35-BBED-4BE6-A033-EA30B111719B}" type="sibTrans" cxnId="{47DCEFC3-6F64-48FC-A2FB-353F7E1CC66A}">
      <dgm:prSet/>
      <dgm:spPr/>
      <dgm:t>
        <a:bodyPr/>
        <a:lstStyle/>
        <a:p>
          <a:endParaRPr lang="en-US"/>
        </a:p>
      </dgm:t>
    </dgm:pt>
    <dgm:pt modelId="{2AD43E9B-59BE-4D17-A9AF-17806F124C6D}">
      <dgm:prSet phldrT="[Text]" custT="1"/>
      <dgm:spPr/>
      <dgm:t>
        <a:bodyPr/>
        <a:lstStyle/>
        <a:p>
          <a:r>
            <a:rPr lang="en-US" sz="2000" i="0" dirty="0" err="1"/>
            <a:t>nilai</a:t>
          </a:r>
          <a:r>
            <a:rPr lang="en-US" sz="2000" i="0" dirty="0"/>
            <a:t> yang </a:t>
          </a:r>
          <a:r>
            <a:rPr lang="en-US" sz="2000" i="0" dirty="0" err="1"/>
            <a:t>tertera</a:t>
          </a:r>
          <a:r>
            <a:rPr lang="en-US" sz="2000" i="0" dirty="0"/>
            <a:t> </a:t>
          </a:r>
          <a:r>
            <a:rPr lang="en-US" sz="2000" i="0" dirty="0" err="1"/>
            <a:t>pada</a:t>
          </a:r>
          <a:r>
            <a:rPr lang="en-US" sz="2000" i="0" dirty="0"/>
            <a:t> </a:t>
          </a:r>
          <a:r>
            <a:rPr lang="en-US" sz="2000" i="0" dirty="0" err="1"/>
            <a:t>kuitansi</a:t>
          </a:r>
          <a:r>
            <a:rPr lang="en-US" sz="2000" i="0" dirty="0"/>
            <a:t> </a:t>
          </a:r>
          <a:r>
            <a:rPr lang="en-US" sz="2000" i="0" dirty="0" err="1"/>
            <a:t>adalah</a:t>
          </a:r>
          <a:r>
            <a:rPr lang="en-US" sz="2000" i="0" dirty="0"/>
            <a:t> </a:t>
          </a:r>
          <a:r>
            <a:rPr lang="en-US" sz="2000" i="0" dirty="0" err="1"/>
            <a:t>nilai</a:t>
          </a:r>
          <a:r>
            <a:rPr lang="en-US" sz="2000" i="0" dirty="0"/>
            <a:t> yang</a:t>
          </a:r>
          <a:br>
            <a:rPr lang="en-US" sz="2000" i="0" dirty="0"/>
          </a:br>
          <a:r>
            <a:rPr lang="en-US" sz="2000" i="0" dirty="0" err="1"/>
            <a:t>dibayarkan</a:t>
          </a:r>
          <a:r>
            <a:rPr lang="en-US" sz="2000" i="0" dirty="0"/>
            <a:t> </a:t>
          </a:r>
          <a:r>
            <a:rPr lang="en-US" sz="2000" i="0" dirty="0" err="1"/>
            <a:t>sebelum</a:t>
          </a:r>
          <a:r>
            <a:rPr lang="en-US" sz="2000" i="0" dirty="0"/>
            <a:t> </a:t>
          </a:r>
          <a:r>
            <a:rPr lang="en-US" sz="2000" i="0" dirty="0" err="1"/>
            <a:t>dipotong</a:t>
          </a:r>
          <a:r>
            <a:rPr lang="en-US" sz="2000" i="0" dirty="0"/>
            <a:t> </a:t>
          </a:r>
          <a:r>
            <a:rPr lang="en-US" sz="2000" i="0" dirty="0" err="1"/>
            <a:t>pajak</a:t>
          </a:r>
          <a:r>
            <a:rPr lang="en-US" sz="2000" i="0" dirty="0"/>
            <a:t> </a:t>
          </a:r>
          <a:r>
            <a:rPr lang="en-US" sz="2000" i="0" dirty="0" err="1"/>
            <a:t>penghasilan</a:t>
          </a:r>
          <a:r>
            <a:rPr lang="en-US" sz="2000" i="0" dirty="0"/>
            <a:t> </a:t>
          </a:r>
          <a:r>
            <a:rPr lang="id-ID" sz="2000" i="0" dirty="0"/>
            <a:t/>
          </a:r>
          <a:br>
            <a:rPr lang="id-ID" sz="2000" i="0" dirty="0"/>
          </a:br>
          <a:r>
            <a:rPr lang="en-US" sz="2000" i="0" dirty="0"/>
            <a:t>(</a:t>
          </a:r>
          <a:r>
            <a:rPr lang="en-US" sz="2000" i="0" dirty="0" err="1"/>
            <a:t>PPh</a:t>
          </a:r>
          <a:r>
            <a:rPr lang="en-US" sz="2000" i="0" dirty="0"/>
            <a:t> 2</a:t>
          </a:r>
          <a:r>
            <a:rPr lang="id-ID" sz="2000" i="0" dirty="0"/>
            <a:t>1)</a:t>
          </a:r>
          <a:endParaRPr lang="en-US" sz="1400" dirty="0"/>
        </a:p>
      </dgm:t>
    </dgm:pt>
    <dgm:pt modelId="{E2570923-0369-43C9-AC58-40D03B27FDB9}" type="parTrans" cxnId="{50CA3B69-9F10-4F64-ABCF-415D4E313887}">
      <dgm:prSet/>
      <dgm:spPr/>
      <dgm:t>
        <a:bodyPr/>
        <a:lstStyle/>
        <a:p>
          <a:endParaRPr lang="en-US"/>
        </a:p>
      </dgm:t>
    </dgm:pt>
    <dgm:pt modelId="{3D66F60A-E7E6-4B20-B487-A082115AC139}" type="sibTrans" cxnId="{50CA3B69-9F10-4F64-ABCF-415D4E313887}">
      <dgm:prSet/>
      <dgm:spPr/>
      <dgm:t>
        <a:bodyPr/>
        <a:lstStyle/>
        <a:p>
          <a:endParaRPr lang="en-US"/>
        </a:p>
      </dgm:t>
    </dgm:pt>
    <dgm:pt modelId="{8B42E389-94CD-49DD-B82D-2927CD9CDE7E}">
      <dgm:prSet phldrT="[Text]"/>
      <dgm:spPr/>
      <dgm:t>
        <a:bodyPr/>
        <a:lstStyle/>
        <a:p>
          <a:r>
            <a:rPr lang="id-ID" dirty="0"/>
            <a:t>Daftar Penerima</a:t>
          </a:r>
          <a:endParaRPr lang="en-US" dirty="0"/>
        </a:p>
      </dgm:t>
    </dgm:pt>
    <dgm:pt modelId="{1520255F-BDBB-4F4C-B2BC-57A7CA5DA8C1}" type="parTrans" cxnId="{929FC5A3-A585-43C4-A48C-248309DAF133}">
      <dgm:prSet/>
      <dgm:spPr/>
      <dgm:t>
        <a:bodyPr/>
        <a:lstStyle/>
        <a:p>
          <a:endParaRPr lang="en-US"/>
        </a:p>
      </dgm:t>
    </dgm:pt>
    <dgm:pt modelId="{9FC8FF93-D240-4ADD-829F-4251DB0DD221}" type="sibTrans" cxnId="{929FC5A3-A585-43C4-A48C-248309DAF133}">
      <dgm:prSet/>
      <dgm:spPr/>
      <dgm:t>
        <a:bodyPr/>
        <a:lstStyle/>
        <a:p>
          <a:endParaRPr lang="en-US"/>
        </a:p>
      </dgm:t>
    </dgm:pt>
    <dgm:pt modelId="{2884B1C1-F610-4F4E-9043-9C6F9C9AD373}">
      <dgm:prSet phldrT="[Text]"/>
      <dgm:spPr/>
      <dgm:t>
        <a:bodyPr/>
        <a:lstStyle/>
        <a:p>
          <a:r>
            <a:rPr lang="id-ID" dirty="0"/>
            <a:t>Dibuatkan 1kuitansi total</a:t>
          </a:r>
          <a:endParaRPr lang="en-US" dirty="0"/>
        </a:p>
      </dgm:t>
    </dgm:pt>
    <dgm:pt modelId="{8D3DD273-2024-4D2C-A2BC-7899A4FB31ED}" type="parTrans" cxnId="{37C51B2A-59D3-4358-A1C7-F40A3FA2163E}">
      <dgm:prSet/>
      <dgm:spPr/>
      <dgm:t>
        <a:bodyPr/>
        <a:lstStyle/>
        <a:p>
          <a:endParaRPr lang="en-US"/>
        </a:p>
      </dgm:t>
    </dgm:pt>
    <dgm:pt modelId="{5357C338-402A-43BF-BF3D-5F3B078A7E4A}" type="sibTrans" cxnId="{37C51B2A-59D3-4358-A1C7-F40A3FA2163E}">
      <dgm:prSet/>
      <dgm:spPr/>
      <dgm:t>
        <a:bodyPr/>
        <a:lstStyle/>
        <a:p>
          <a:endParaRPr lang="en-US"/>
        </a:p>
      </dgm:t>
    </dgm:pt>
    <dgm:pt modelId="{DB930994-9A9E-469A-87C9-DC8178275238}">
      <dgm:prSet phldrT="[Text]"/>
      <dgm:spPr/>
      <dgm:t>
        <a:bodyPr/>
        <a:lstStyle/>
        <a:p>
          <a:r>
            <a:rPr lang="id-ID" dirty="0"/>
            <a:t>Dilampirkan daftar penerima HR</a:t>
          </a:r>
          <a:endParaRPr lang="en-US" dirty="0"/>
        </a:p>
      </dgm:t>
    </dgm:pt>
    <dgm:pt modelId="{DD4EEBFA-A253-4CFF-8DF0-9768A846FA52}" type="parTrans" cxnId="{D76E4607-BED9-422B-9269-F4D99FDC61BA}">
      <dgm:prSet/>
      <dgm:spPr/>
      <dgm:t>
        <a:bodyPr/>
        <a:lstStyle/>
        <a:p>
          <a:endParaRPr lang="en-US"/>
        </a:p>
      </dgm:t>
    </dgm:pt>
    <dgm:pt modelId="{6308BB0D-6254-4882-88EA-E6E24B549B59}" type="sibTrans" cxnId="{D76E4607-BED9-422B-9269-F4D99FDC61BA}">
      <dgm:prSet/>
      <dgm:spPr/>
      <dgm:t>
        <a:bodyPr/>
        <a:lstStyle/>
        <a:p>
          <a:endParaRPr lang="en-US"/>
        </a:p>
      </dgm:t>
    </dgm:pt>
    <dgm:pt modelId="{4497B5B7-B683-499B-8FCC-2D376DCEDF9A}" type="pres">
      <dgm:prSet presAssocID="{A2702DF5-96FF-4C6D-9EA4-C6122AA801F1}" presName="diagram" presStyleCnt="0">
        <dgm:presLayoutVars>
          <dgm:chPref val="1"/>
          <dgm:dir/>
          <dgm:animOne val="branch"/>
          <dgm:animLvl val="lvl"/>
          <dgm:resizeHandles/>
        </dgm:presLayoutVars>
      </dgm:prSet>
      <dgm:spPr/>
      <dgm:t>
        <a:bodyPr/>
        <a:lstStyle/>
        <a:p>
          <a:endParaRPr lang="id-ID"/>
        </a:p>
      </dgm:t>
    </dgm:pt>
    <dgm:pt modelId="{797BD3FC-5A9A-4663-B120-337CFBA89A19}" type="pres">
      <dgm:prSet presAssocID="{7950FBC1-E8B7-42F5-B76F-911999CF772A}" presName="root" presStyleCnt="0"/>
      <dgm:spPr/>
    </dgm:pt>
    <dgm:pt modelId="{8E88D877-E884-4763-A7C0-8C135D55C0C5}" type="pres">
      <dgm:prSet presAssocID="{7950FBC1-E8B7-42F5-B76F-911999CF772A}" presName="rootComposite" presStyleCnt="0"/>
      <dgm:spPr/>
    </dgm:pt>
    <dgm:pt modelId="{D1BEC8BE-AEA1-4619-98DC-9B86E96080FE}" type="pres">
      <dgm:prSet presAssocID="{7950FBC1-E8B7-42F5-B76F-911999CF772A}" presName="rootText" presStyleLbl="node1" presStyleIdx="0" presStyleCnt="2"/>
      <dgm:spPr/>
      <dgm:t>
        <a:bodyPr/>
        <a:lstStyle/>
        <a:p>
          <a:endParaRPr lang="id-ID"/>
        </a:p>
      </dgm:t>
    </dgm:pt>
    <dgm:pt modelId="{9CD7A734-0DA0-4E15-831D-BAD48B363981}" type="pres">
      <dgm:prSet presAssocID="{7950FBC1-E8B7-42F5-B76F-911999CF772A}" presName="rootConnector" presStyleLbl="node1" presStyleIdx="0" presStyleCnt="2"/>
      <dgm:spPr/>
      <dgm:t>
        <a:bodyPr/>
        <a:lstStyle/>
        <a:p>
          <a:endParaRPr lang="id-ID"/>
        </a:p>
      </dgm:t>
    </dgm:pt>
    <dgm:pt modelId="{0B367A2C-8878-403F-90F7-13BE9AF456E5}" type="pres">
      <dgm:prSet presAssocID="{7950FBC1-E8B7-42F5-B76F-911999CF772A}" presName="childShape" presStyleCnt="0"/>
      <dgm:spPr/>
    </dgm:pt>
    <dgm:pt modelId="{ED984564-B89A-466A-985B-4E2D8DFC437C}" type="pres">
      <dgm:prSet presAssocID="{E2570923-0369-43C9-AC58-40D03B27FDB9}" presName="Name13" presStyleLbl="parChTrans1D2" presStyleIdx="0" presStyleCnt="3"/>
      <dgm:spPr/>
      <dgm:t>
        <a:bodyPr/>
        <a:lstStyle/>
        <a:p>
          <a:endParaRPr lang="id-ID"/>
        </a:p>
      </dgm:t>
    </dgm:pt>
    <dgm:pt modelId="{CA78B818-F5ED-4761-9FD4-780DACC9AC7F}" type="pres">
      <dgm:prSet presAssocID="{2AD43E9B-59BE-4D17-A9AF-17806F124C6D}" presName="childText" presStyleLbl="bgAcc1" presStyleIdx="0" presStyleCnt="3" custScaleX="137768" custScaleY="186924">
        <dgm:presLayoutVars>
          <dgm:bulletEnabled val="1"/>
        </dgm:presLayoutVars>
      </dgm:prSet>
      <dgm:spPr/>
      <dgm:t>
        <a:bodyPr/>
        <a:lstStyle/>
        <a:p>
          <a:endParaRPr lang="id-ID"/>
        </a:p>
      </dgm:t>
    </dgm:pt>
    <dgm:pt modelId="{EAF52E62-5BCE-4D7B-A2A8-ADABBF352210}" type="pres">
      <dgm:prSet presAssocID="{8B42E389-94CD-49DD-B82D-2927CD9CDE7E}" presName="root" presStyleCnt="0"/>
      <dgm:spPr/>
    </dgm:pt>
    <dgm:pt modelId="{1A48D88E-064E-4216-B81C-9E4513C00C55}" type="pres">
      <dgm:prSet presAssocID="{8B42E389-94CD-49DD-B82D-2927CD9CDE7E}" presName="rootComposite" presStyleCnt="0"/>
      <dgm:spPr/>
    </dgm:pt>
    <dgm:pt modelId="{B1D39342-ABA4-416E-8580-57F693979CA8}" type="pres">
      <dgm:prSet presAssocID="{8B42E389-94CD-49DD-B82D-2927CD9CDE7E}" presName="rootText" presStyleLbl="node1" presStyleIdx="1" presStyleCnt="2"/>
      <dgm:spPr/>
      <dgm:t>
        <a:bodyPr/>
        <a:lstStyle/>
        <a:p>
          <a:endParaRPr lang="id-ID"/>
        </a:p>
      </dgm:t>
    </dgm:pt>
    <dgm:pt modelId="{2A747F16-5AE0-4F25-9333-3FF7BD7141CD}" type="pres">
      <dgm:prSet presAssocID="{8B42E389-94CD-49DD-B82D-2927CD9CDE7E}" presName="rootConnector" presStyleLbl="node1" presStyleIdx="1" presStyleCnt="2"/>
      <dgm:spPr/>
      <dgm:t>
        <a:bodyPr/>
        <a:lstStyle/>
        <a:p>
          <a:endParaRPr lang="id-ID"/>
        </a:p>
      </dgm:t>
    </dgm:pt>
    <dgm:pt modelId="{25117AA2-522E-46FB-A2BA-3804EBD0C22C}" type="pres">
      <dgm:prSet presAssocID="{8B42E389-94CD-49DD-B82D-2927CD9CDE7E}" presName="childShape" presStyleCnt="0"/>
      <dgm:spPr/>
    </dgm:pt>
    <dgm:pt modelId="{8948C560-8C83-4FB9-8017-F5506EBAB10C}" type="pres">
      <dgm:prSet presAssocID="{8D3DD273-2024-4D2C-A2BC-7899A4FB31ED}" presName="Name13" presStyleLbl="parChTrans1D2" presStyleIdx="1" presStyleCnt="3"/>
      <dgm:spPr/>
      <dgm:t>
        <a:bodyPr/>
        <a:lstStyle/>
        <a:p>
          <a:endParaRPr lang="id-ID"/>
        </a:p>
      </dgm:t>
    </dgm:pt>
    <dgm:pt modelId="{DE9625C8-31B9-4FED-A04D-0F25C6866423}" type="pres">
      <dgm:prSet presAssocID="{2884B1C1-F610-4F4E-9043-9C6F9C9AD373}" presName="childText" presStyleLbl="bgAcc1" presStyleIdx="1" presStyleCnt="3">
        <dgm:presLayoutVars>
          <dgm:bulletEnabled val="1"/>
        </dgm:presLayoutVars>
      </dgm:prSet>
      <dgm:spPr/>
      <dgm:t>
        <a:bodyPr/>
        <a:lstStyle/>
        <a:p>
          <a:endParaRPr lang="id-ID"/>
        </a:p>
      </dgm:t>
    </dgm:pt>
    <dgm:pt modelId="{C065C4EB-1E28-4F67-9914-68A0A76F7B83}" type="pres">
      <dgm:prSet presAssocID="{DD4EEBFA-A253-4CFF-8DF0-9768A846FA52}" presName="Name13" presStyleLbl="parChTrans1D2" presStyleIdx="2" presStyleCnt="3"/>
      <dgm:spPr/>
      <dgm:t>
        <a:bodyPr/>
        <a:lstStyle/>
        <a:p>
          <a:endParaRPr lang="id-ID"/>
        </a:p>
      </dgm:t>
    </dgm:pt>
    <dgm:pt modelId="{B84906A5-6489-474E-AF08-A0F5AFFBE559}" type="pres">
      <dgm:prSet presAssocID="{DB930994-9A9E-469A-87C9-DC8178275238}" presName="childText" presStyleLbl="bgAcc1" presStyleIdx="2" presStyleCnt="3">
        <dgm:presLayoutVars>
          <dgm:bulletEnabled val="1"/>
        </dgm:presLayoutVars>
      </dgm:prSet>
      <dgm:spPr/>
      <dgm:t>
        <a:bodyPr/>
        <a:lstStyle/>
        <a:p>
          <a:endParaRPr lang="id-ID"/>
        </a:p>
      </dgm:t>
    </dgm:pt>
  </dgm:ptLst>
  <dgm:cxnLst>
    <dgm:cxn modelId="{A5BE7D23-F972-41B6-A271-98B23D3119F1}" type="presOf" srcId="{E2570923-0369-43C9-AC58-40D03B27FDB9}" destId="{ED984564-B89A-466A-985B-4E2D8DFC437C}" srcOrd="0" destOrd="0" presId="urn:microsoft.com/office/officeart/2005/8/layout/hierarchy3"/>
    <dgm:cxn modelId="{484F2C44-119E-4BB6-915B-E719E326CAF6}" type="presOf" srcId="{DB930994-9A9E-469A-87C9-DC8178275238}" destId="{B84906A5-6489-474E-AF08-A0F5AFFBE559}" srcOrd="0" destOrd="0" presId="urn:microsoft.com/office/officeart/2005/8/layout/hierarchy3"/>
    <dgm:cxn modelId="{49F100CB-376C-431E-88C9-373C5C7478FE}" type="presOf" srcId="{2AD43E9B-59BE-4D17-A9AF-17806F124C6D}" destId="{CA78B818-F5ED-4761-9FD4-780DACC9AC7F}" srcOrd="0" destOrd="0" presId="urn:microsoft.com/office/officeart/2005/8/layout/hierarchy3"/>
    <dgm:cxn modelId="{C59B0862-2D07-4BB8-B568-EA520C69A92E}" type="presOf" srcId="{8B42E389-94CD-49DD-B82D-2927CD9CDE7E}" destId="{B1D39342-ABA4-416E-8580-57F693979CA8}" srcOrd="0" destOrd="0" presId="urn:microsoft.com/office/officeart/2005/8/layout/hierarchy3"/>
    <dgm:cxn modelId="{47DCEFC3-6F64-48FC-A2FB-353F7E1CC66A}" srcId="{A2702DF5-96FF-4C6D-9EA4-C6122AA801F1}" destId="{7950FBC1-E8B7-42F5-B76F-911999CF772A}" srcOrd="0" destOrd="0" parTransId="{D41CB77C-CE46-46D2-8C61-851CDA5941C6}" sibTransId="{6DB86C35-BBED-4BE6-A033-EA30B111719B}"/>
    <dgm:cxn modelId="{BE8E10F4-9D35-4641-9EC2-1620FE948143}" type="presOf" srcId="{8B42E389-94CD-49DD-B82D-2927CD9CDE7E}" destId="{2A747F16-5AE0-4F25-9333-3FF7BD7141CD}" srcOrd="1" destOrd="0" presId="urn:microsoft.com/office/officeart/2005/8/layout/hierarchy3"/>
    <dgm:cxn modelId="{C252F243-8D87-46EF-99F0-81FB97FA7285}" type="presOf" srcId="{A2702DF5-96FF-4C6D-9EA4-C6122AA801F1}" destId="{4497B5B7-B683-499B-8FCC-2D376DCEDF9A}" srcOrd="0" destOrd="0" presId="urn:microsoft.com/office/officeart/2005/8/layout/hierarchy3"/>
    <dgm:cxn modelId="{D76E4607-BED9-422B-9269-F4D99FDC61BA}" srcId="{8B42E389-94CD-49DD-B82D-2927CD9CDE7E}" destId="{DB930994-9A9E-469A-87C9-DC8178275238}" srcOrd="1" destOrd="0" parTransId="{DD4EEBFA-A253-4CFF-8DF0-9768A846FA52}" sibTransId="{6308BB0D-6254-4882-88EA-E6E24B549B59}"/>
    <dgm:cxn modelId="{311FB4EF-30D5-4E95-8990-D2A0C71B353A}" type="presOf" srcId="{2884B1C1-F610-4F4E-9043-9C6F9C9AD373}" destId="{DE9625C8-31B9-4FED-A04D-0F25C6866423}" srcOrd="0" destOrd="0" presId="urn:microsoft.com/office/officeart/2005/8/layout/hierarchy3"/>
    <dgm:cxn modelId="{2D81FF55-E6FA-40F9-A86E-DAA9BFED0609}" type="presOf" srcId="{7950FBC1-E8B7-42F5-B76F-911999CF772A}" destId="{D1BEC8BE-AEA1-4619-98DC-9B86E96080FE}" srcOrd="0" destOrd="0" presId="urn:microsoft.com/office/officeart/2005/8/layout/hierarchy3"/>
    <dgm:cxn modelId="{37C51B2A-59D3-4358-A1C7-F40A3FA2163E}" srcId="{8B42E389-94CD-49DD-B82D-2927CD9CDE7E}" destId="{2884B1C1-F610-4F4E-9043-9C6F9C9AD373}" srcOrd="0" destOrd="0" parTransId="{8D3DD273-2024-4D2C-A2BC-7899A4FB31ED}" sibTransId="{5357C338-402A-43BF-BF3D-5F3B078A7E4A}"/>
    <dgm:cxn modelId="{935CE9FA-287D-4EAE-B6C2-ED15F74FE420}" type="presOf" srcId="{DD4EEBFA-A253-4CFF-8DF0-9768A846FA52}" destId="{C065C4EB-1E28-4F67-9914-68A0A76F7B83}" srcOrd="0" destOrd="0" presId="urn:microsoft.com/office/officeart/2005/8/layout/hierarchy3"/>
    <dgm:cxn modelId="{929FC5A3-A585-43C4-A48C-248309DAF133}" srcId="{A2702DF5-96FF-4C6D-9EA4-C6122AA801F1}" destId="{8B42E389-94CD-49DD-B82D-2927CD9CDE7E}" srcOrd="1" destOrd="0" parTransId="{1520255F-BDBB-4F4C-B2BC-57A7CA5DA8C1}" sibTransId="{9FC8FF93-D240-4ADD-829F-4251DB0DD221}"/>
    <dgm:cxn modelId="{97ED5DFE-FFC8-4891-935E-EBCEB3C98788}" type="presOf" srcId="{7950FBC1-E8B7-42F5-B76F-911999CF772A}" destId="{9CD7A734-0DA0-4E15-831D-BAD48B363981}" srcOrd="1" destOrd="0" presId="urn:microsoft.com/office/officeart/2005/8/layout/hierarchy3"/>
    <dgm:cxn modelId="{C5AE35BF-E30D-4F76-BE44-7FF2475DEE97}" type="presOf" srcId="{8D3DD273-2024-4D2C-A2BC-7899A4FB31ED}" destId="{8948C560-8C83-4FB9-8017-F5506EBAB10C}" srcOrd="0" destOrd="0" presId="urn:microsoft.com/office/officeart/2005/8/layout/hierarchy3"/>
    <dgm:cxn modelId="{50CA3B69-9F10-4F64-ABCF-415D4E313887}" srcId="{7950FBC1-E8B7-42F5-B76F-911999CF772A}" destId="{2AD43E9B-59BE-4D17-A9AF-17806F124C6D}" srcOrd="0" destOrd="0" parTransId="{E2570923-0369-43C9-AC58-40D03B27FDB9}" sibTransId="{3D66F60A-E7E6-4B20-B487-A082115AC139}"/>
    <dgm:cxn modelId="{B15EFA58-40F6-4C13-8AD0-C07BB8211AD5}" type="presParOf" srcId="{4497B5B7-B683-499B-8FCC-2D376DCEDF9A}" destId="{797BD3FC-5A9A-4663-B120-337CFBA89A19}" srcOrd="0" destOrd="0" presId="urn:microsoft.com/office/officeart/2005/8/layout/hierarchy3"/>
    <dgm:cxn modelId="{FDFF99C0-AF3A-4EFB-B3A9-AA00F9B00C88}" type="presParOf" srcId="{797BD3FC-5A9A-4663-B120-337CFBA89A19}" destId="{8E88D877-E884-4763-A7C0-8C135D55C0C5}" srcOrd="0" destOrd="0" presId="urn:microsoft.com/office/officeart/2005/8/layout/hierarchy3"/>
    <dgm:cxn modelId="{FFCA5923-51C4-4289-B8E2-170A2A3C19D5}" type="presParOf" srcId="{8E88D877-E884-4763-A7C0-8C135D55C0C5}" destId="{D1BEC8BE-AEA1-4619-98DC-9B86E96080FE}" srcOrd="0" destOrd="0" presId="urn:microsoft.com/office/officeart/2005/8/layout/hierarchy3"/>
    <dgm:cxn modelId="{E6CA84BB-2795-4A97-ACC7-09B0AF9B51D9}" type="presParOf" srcId="{8E88D877-E884-4763-A7C0-8C135D55C0C5}" destId="{9CD7A734-0DA0-4E15-831D-BAD48B363981}" srcOrd="1" destOrd="0" presId="urn:microsoft.com/office/officeart/2005/8/layout/hierarchy3"/>
    <dgm:cxn modelId="{E5AA3B74-40D1-49C4-AA2B-07DCB491E741}" type="presParOf" srcId="{797BD3FC-5A9A-4663-B120-337CFBA89A19}" destId="{0B367A2C-8878-403F-90F7-13BE9AF456E5}" srcOrd="1" destOrd="0" presId="urn:microsoft.com/office/officeart/2005/8/layout/hierarchy3"/>
    <dgm:cxn modelId="{5D2C3874-A81F-4614-94FB-E0FF3991549B}" type="presParOf" srcId="{0B367A2C-8878-403F-90F7-13BE9AF456E5}" destId="{ED984564-B89A-466A-985B-4E2D8DFC437C}" srcOrd="0" destOrd="0" presId="urn:microsoft.com/office/officeart/2005/8/layout/hierarchy3"/>
    <dgm:cxn modelId="{915FC41B-54E8-4840-8DFC-EA29BA396667}" type="presParOf" srcId="{0B367A2C-8878-403F-90F7-13BE9AF456E5}" destId="{CA78B818-F5ED-4761-9FD4-780DACC9AC7F}" srcOrd="1" destOrd="0" presId="urn:microsoft.com/office/officeart/2005/8/layout/hierarchy3"/>
    <dgm:cxn modelId="{2AD6446F-CD95-4A8D-BDE1-801F22B89845}" type="presParOf" srcId="{4497B5B7-B683-499B-8FCC-2D376DCEDF9A}" destId="{EAF52E62-5BCE-4D7B-A2A8-ADABBF352210}" srcOrd="1" destOrd="0" presId="urn:microsoft.com/office/officeart/2005/8/layout/hierarchy3"/>
    <dgm:cxn modelId="{249CE950-2CB2-46B6-9EF3-975B8F1AB1B1}" type="presParOf" srcId="{EAF52E62-5BCE-4D7B-A2A8-ADABBF352210}" destId="{1A48D88E-064E-4216-B81C-9E4513C00C55}" srcOrd="0" destOrd="0" presId="urn:microsoft.com/office/officeart/2005/8/layout/hierarchy3"/>
    <dgm:cxn modelId="{AD3C859D-3C2E-4AFB-A117-90A6F7DAECF4}" type="presParOf" srcId="{1A48D88E-064E-4216-B81C-9E4513C00C55}" destId="{B1D39342-ABA4-416E-8580-57F693979CA8}" srcOrd="0" destOrd="0" presId="urn:microsoft.com/office/officeart/2005/8/layout/hierarchy3"/>
    <dgm:cxn modelId="{E1D3563F-C7C8-465D-89CA-68EB07CD4C7A}" type="presParOf" srcId="{1A48D88E-064E-4216-B81C-9E4513C00C55}" destId="{2A747F16-5AE0-4F25-9333-3FF7BD7141CD}" srcOrd="1" destOrd="0" presId="urn:microsoft.com/office/officeart/2005/8/layout/hierarchy3"/>
    <dgm:cxn modelId="{4479E5C0-8BB3-432A-B9B6-FDD178A4A721}" type="presParOf" srcId="{EAF52E62-5BCE-4D7B-A2A8-ADABBF352210}" destId="{25117AA2-522E-46FB-A2BA-3804EBD0C22C}" srcOrd="1" destOrd="0" presId="urn:microsoft.com/office/officeart/2005/8/layout/hierarchy3"/>
    <dgm:cxn modelId="{E625DEBC-E69E-4E4B-908A-0BEAF4AF0195}" type="presParOf" srcId="{25117AA2-522E-46FB-A2BA-3804EBD0C22C}" destId="{8948C560-8C83-4FB9-8017-F5506EBAB10C}" srcOrd="0" destOrd="0" presId="urn:microsoft.com/office/officeart/2005/8/layout/hierarchy3"/>
    <dgm:cxn modelId="{D28579CF-A64A-494A-A334-CC071385A331}" type="presParOf" srcId="{25117AA2-522E-46FB-A2BA-3804EBD0C22C}" destId="{DE9625C8-31B9-4FED-A04D-0F25C6866423}" srcOrd="1" destOrd="0" presId="urn:microsoft.com/office/officeart/2005/8/layout/hierarchy3"/>
    <dgm:cxn modelId="{1E7305DA-ED9D-431C-A00B-75FC312B85AD}" type="presParOf" srcId="{25117AA2-522E-46FB-A2BA-3804EBD0C22C}" destId="{C065C4EB-1E28-4F67-9914-68A0A76F7B83}" srcOrd="2" destOrd="0" presId="urn:microsoft.com/office/officeart/2005/8/layout/hierarchy3"/>
    <dgm:cxn modelId="{BF7083FA-82C7-42B5-8E2D-D41DD89D158A}" type="presParOf" srcId="{25117AA2-522E-46FB-A2BA-3804EBD0C22C}" destId="{B84906A5-6489-474E-AF08-A0F5AFFBE559}" srcOrd="3"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591BDDD-57DE-49FB-80C9-21802217B6CB}" type="doc">
      <dgm:prSet loTypeId="urn:microsoft.com/office/officeart/2008/layout/HorizontalMultiLevelHierarchy" loCatId="hierarchy" qsTypeId="urn:microsoft.com/office/officeart/2005/8/quickstyle/simple1" qsCatId="simple" csTypeId="urn:microsoft.com/office/officeart/2005/8/colors/accent0_2" csCatId="mainScheme" phldr="1"/>
      <dgm:spPr/>
      <dgm:t>
        <a:bodyPr/>
        <a:lstStyle/>
        <a:p>
          <a:endParaRPr lang="en-US"/>
        </a:p>
      </dgm:t>
    </dgm:pt>
    <dgm:pt modelId="{321A2DA3-2675-4620-883C-C77D38B8ED73}">
      <dgm:prSet phldrT="[Text]"/>
      <dgm:spPr/>
      <dgm:t>
        <a:bodyPr/>
        <a:lstStyle/>
        <a:p>
          <a:r>
            <a:rPr lang="id-ID" dirty="0"/>
            <a:t>Penggunaan Kuitansi</a:t>
          </a:r>
          <a:endParaRPr lang="en-US" dirty="0"/>
        </a:p>
      </dgm:t>
    </dgm:pt>
    <dgm:pt modelId="{611A80E8-709B-49FD-83D1-2B54EA4EDDFE}" type="parTrans" cxnId="{035D45A7-309B-41C9-9CD2-DCC944843ECC}">
      <dgm:prSet/>
      <dgm:spPr/>
      <dgm:t>
        <a:bodyPr/>
        <a:lstStyle/>
        <a:p>
          <a:endParaRPr lang="en-US"/>
        </a:p>
      </dgm:t>
    </dgm:pt>
    <dgm:pt modelId="{49090CDB-95FB-4A62-9E25-A018FFAED624}" type="sibTrans" cxnId="{035D45A7-309B-41C9-9CD2-DCC944843ECC}">
      <dgm:prSet/>
      <dgm:spPr/>
      <dgm:t>
        <a:bodyPr/>
        <a:lstStyle/>
        <a:p>
          <a:endParaRPr lang="en-US"/>
        </a:p>
      </dgm:t>
    </dgm:pt>
    <dgm:pt modelId="{0F6F7817-0A41-453E-9A8A-53FF6C4E5AD1}">
      <dgm:prSet phldrT="[Text]"/>
      <dgm:spPr/>
      <dgm:t>
        <a:bodyPr/>
        <a:lstStyle/>
        <a:p>
          <a:r>
            <a:rPr lang="id-ID" dirty="0"/>
            <a:t>Konsumsi</a:t>
          </a:r>
          <a:endParaRPr lang="en-US" dirty="0"/>
        </a:p>
      </dgm:t>
    </dgm:pt>
    <dgm:pt modelId="{ADB6CA96-7B98-4351-BA3C-A71A5D744094}" type="parTrans" cxnId="{98007209-1B38-411C-A126-86070D7E583A}">
      <dgm:prSet/>
      <dgm:spPr/>
      <dgm:t>
        <a:bodyPr/>
        <a:lstStyle/>
        <a:p>
          <a:endParaRPr lang="en-US"/>
        </a:p>
      </dgm:t>
    </dgm:pt>
    <dgm:pt modelId="{3CD2AC71-52E8-4F48-80C9-EFD938F3B194}" type="sibTrans" cxnId="{98007209-1B38-411C-A126-86070D7E583A}">
      <dgm:prSet/>
      <dgm:spPr/>
      <dgm:t>
        <a:bodyPr/>
        <a:lstStyle/>
        <a:p>
          <a:endParaRPr lang="en-US"/>
        </a:p>
      </dgm:t>
    </dgm:pt>
    <dgm:pt modelId="{F7C30757-2459-416F-8696-F6B10B93AA16}">
      <dgm:prSet phldrT="[Text]"/>
      <dgm:spPr/>
      <dgm:t>
        <a:bodyPr/>
        <a:lstStyle/>
        <a:p>
          <a:r>
            <a:rPr lang="id-ID" dirty="0"/>
            <a:t>Fotokopi / Cetak</a:t>
          </a:r>
          <a:endParaRPr lang="en-US" dirty="0"/>
        </a:p>
      </dgm:t>
    </dgm:pt>
    <dgm:pt modelId="{FFD9281B-B20E-402E-806D-FD4464CF2F48}" type="parTrans" cxnId="{5D06A50A-626D-4734-98A6-DEB0A114A132}">
      <dgm:prSet/>
      <dgm:spPr/>
      <dgm:t>
        <a:bodyPr/>
        <a:lstStyle/>
        <a:p>
          <a:endParaRPr lang="en-US"/>
        </a:p>
      </dgm:t>
    </dgm:pt>
    <dgm:pt modelId="{95AE3CB4-F8CA-48A6-A114-A2A43E719D22}" type="sibTrans" cxnId="{5D06A50A-626D-4734-98A6-DEB0A114A132}">
      <dgm:prSet/>
      <dgm:spPr/>
      <dgm:t>
        <a:bodyPr/>
        <a:lstStyle/>
        <a:p>
          <a:endParaRPr lang="en-US"/>
        </a:p>
      </dgm:t>
    </dgm:pt>
    <dgm:pt modelId="{E23CB5A5-F30E-496E-8B43-E304312EB040}">
      <dgm:prSet phldrT="[Text]"/>
      <dgm:spPr/>
      <dgm:t>
        <a:bodyPr/>
        <a:lstStyle/>
        <a:p>
          <a:r>
            <a:rPr lang="id-ID" dirty="0"/>
            <a:t>Bahan Habis Pakai (ATK)</a:t>
          </a:r>
          <a:endParaRPr lang="en-US" dirty="0"/>
        </a:p>
      </dgm:t>
    </dgm:pt>
    <dgm:pt modelId="{F0BCA02F-EF3F-4ACD-82B2-20A79CD1E2BB}" type="parTrans" cxnId="{662A1380-FB0A-4C7A-B857-A52E1590ACA3}">
      <dgm:prSet/>
      <dgm:spPr/>
      <dgm:t>
        <a:bodyPr/>
        <a:lstStyle/>
        <a:p>
          <a:endParaRPr lang="en-US"/>
        </a:p>
      </dgm:t>
    </dgm:pt>
    <dgm:pt modelId="{DE092D72-D10C-428A-9602-05AF379E1705}" type="sibTrans" cxnId="{662A1380-FB0A-4C7A-B857-A52E1590ACA3}">
      <dgm:prSet/>
      <dgm:spPr/>
      <dgm:t>
        <a:bodyPr/>
        <a:lstStyle/>
        <a:p>
          <a:endParaRPr lang="en-US"/>
        </a:p>
      </dgm:t>
    </dgm:pt>
    <dgm:pt modelId="{C6B8EABE-16E4-4B89-95FB-368F7520F048}" type="pres">
      <dgm:prSet presAssocID="{6591BDDD-57DE-49FB-80C9-21802217B6CB}" presName="Name0" presStyleCnt="0">
        <dgm:presLayoutVars>
          <dgm:chPref val="1"/>
          <dgm:dir/>
          <dgm:animOne val="branch"/>
          <dgm:animLvl val="lvl"/>
          <dgm:resizeHandles val="exact"/>
        </dgm:presLayoutVars>
      </dgm:prSet>
      <dgm:spPr/>
      <dgm:t>
        <a:bodyPr/>
        <a:lstStyle/>
        <a:p>
          <a:endParaRPr lang="id-ID"/>
        </a:p>
      </dgm:t>
    </dgm:pt>
    <dgm:pt modelId="{1F975840-22DD-48AA-A0A2-19D5FC59CCD8}" type="pres">
      <dgm:prSet presAssocID="{321A2DA3-2675-4620-883C-C77D38B8ED73}" presName="root1" presStyleCnt="0"/>
      <dgm:spPr/>
    </dgm:pt>
    <dgm:pt modelId="{FF92785A-49B5-4044-918F-75C92C5C8368}" type="pres">
      <dgm:prSet presAssocID="{321A2DA3-2675-4620-883C-C77D38B8ED73}" presName="LevelOneTextNode" presStyleLbl="node0" presStyleIdx="0" presStyleCnt="1">
        <dgm:presLayoutVars>
          <dgm:chPref val="3"/>
        </dgm:presLayoutVars>
      </dgm:prSet>
      <dgm:spPr/>
      <dgm:t>
        <a:bodyPr/>
        <a:lstStyle/>
        <a:p>
          <a:endParaRPr lang="id-ID"/>
        </a:p>
      </dgm:t>
    </dgm:pt>
    <dgm:pt modelId="{A7AC7E31-D8B3-4915-829A-957C46B32D10}" type="pres">
      <dgm:prSet presAssocID="{321A2DA3-2675-4620-883C-C77D38B8ED73}" presName="level2hierChild" presStyleCnt="0"/>
      <dgm:spPr/>
    </dgm:pt>
    <dgm:pt modelId="{7121F5B0-9BF0-4882-B1F7-07AAC461362D}" type="pres">
      <dgm:prSet presAssocID="{ADB6CA96-7B98-4351-BA3C-A71A5D744094}" presName="conn2-1" presStyleLbl="parChTrans1D2" presStyleIdx="0" presStyleCnt="3"/>
      <dgm:spPr/>
      <dgm:t>
        <a:bodyPr/>
        <a:lstStyle/>
        <a:p>
          <a:endParaRPr lang="id-ID"/>
        </a:p>
      </dgm:t>
    </dgm:pt>
    <dgm:pt modelId="{437B884F-3B98-4F6C-9FA7-9EDC51262F38}" type="pres">
      <dgm:prSet presAssocID="{ADB6CA96-7B98-4351-BA3C-A71A5D744094}" presName="connTx" presStyleLbl="parChTrans1D2" presStyleIdx="0" presStyleCnt="3"/>
      <dgm:spPr/>
      <dgm:t>
        <a:bodyPr/>
        <a:lstStyle/>
        <a:p>
          <a:endParaRPr lang="id-ID"/>
        </a:p>
      </dgm:t>
    </dgm:pt>
    <dgm:pt modelId="{ED8C8DAF-23DC-4D58-93AD-FF6B3827079D}" type="pres">
      <dgm:prSet presAssocID="{0F6F7817-0A41-453E-9A8A-53FF6C4E5AD1}" presName="root2" presStyleCnt="0"/>
      <dgm:spPr/>
    </dgm:pt>
    <dgm:pt modelId="{7E3F85A0-E32E-4DB0-98F7-88A8E571CA05}" type="pres">
      <dgm:prSet presAssocID="{0F6F7817-0A41-453E-9A8A-53FF6C4E5AD1}" presName="LevelTwoTextNode" presStyleLbl="node2" presStyleIdx="0" presStyleCnt="3">
        <dgm:presLayoutVars>
          <dgm:chPref val="3"/>
        </dgm:presLayoutVars>
      </dgm:prSet>
      <dgm:spPr/>
      <dgm:t>
        <a:bodyPr/>
        <a:lstStyle/>
        <a:p>
          <a:endParaRPr lang="id-ID"/>
        </a:p>
      </dgm:t>
    </dgm:pt>
    <dgm:pt modelId="{60A7856F-B558-4AA8-97EC-14EA84ADE6C3}" type="pres">
      <dgm:prSet presAssocID="{0F6F7817-0A41-453E-9A8A-53FF6C4E5AD1}" presName="level3hierChild" presStyleCnt="0"/>
      <dgm:spPr/>
    </dgm:pt>
    <dgm:pt modelId="{080EF1E3-8259-45A4-9059-D718A7F6A017}" type="pres">
      <dgm:prSet presAssocID="{F0BCA02F-EF3F-4ACD-82B2-20A79CD1E2BB}" presName="conn2-1" presStyleLbl="parChTrans1D2" presStyleIdx="1" presStyleCnt="3"/>
      <dgm:spPr/>
      <dgm:t>
        <a:bodyPr/>
        <a:lstStyle/>
        <a:p>
          <a:endParaRPr lang="id-ID"/>
        </a:p>
      </dgm:t>
    </dgm:pt>
    <dgm:pt modelId="{7B50912A-1168-476B-8517-85F7A3657570}" type="pres">
      <dgm:prSet presAssocID="{F0BCA02F-EF3F-4ACD-82B2-20A79CD1E2BB}" presName="connTx" presStyleLbl="parChTrans1D2" presStyleIdx="1" presStyleCnt="3"/>
      <dgm:spPr/>
      <dgm:t>
        <a:bodyPr/>
        <a:lstStyle/>
        <a:p>
          <a:endParaRPr lang="id-ID"/>
        </a:p>
      </dgm:t>
    </dgm:pt>
    <dgm:pt modelId="{D46A81F3-C97D-49EB-BBFA-215A8A9ED747}" type="pres">
      <dgm:prSet presAssocID="{E23CB5A5-F30E-496E-8B43-E304312EB040}" presName="root2" presStyleCnt="0"/>
      <dgm:spPr/>
    </dgm:pt>
    <dgm:pt modelId="{0F4BB604-442C-47AF-84EF-80801CBC2FE1}" type="pres">
      <dgm:prSet presAssocID="{E23CB5A5-F30E-496E-8B43-E304312EB040}" presName="LevelTwoTextNode" presStyleLbl="node2" presStyleIdx="1" presStyleCnt="3">
        <dgm:presLayoutVars>
          <dgm:chPref val="3"/>
        </dgm:presLayoutVars>
      </dgm:prSet>
      <dgm:spPr/>
      <dgm:t>
        <a:bodyPr/>
        <a:lstStyle/>
        <a:p>
          <a:endParaRPr lang="id-ID"/>
        </a:p>
      </dgm:t>
    </dgm:pt>
    <dgm:pt modelId="{47BD2CBD-4A2F-4AC8-BE19-D5AA0D68BF6E}" type="pres">
      <dgm:prSet presAssocID="{E23CB5A5-F30E-496E-8B43-E304312EB040}" presName="level3hierChild" presStyleCnt="0"/>
      <dgm:spPr/>
    </dgm:pt>
    <dgm:pt modelId="{ED44CD74-1CE9-4365-A862-AC3AE6848593}" type="pres">
      <dgm:prSet presAssocID="{FFD9281B-B20E-402E-806D-FD4464CF2F48}" presName="conn2-1" presStyleLbl="parChTrans1D2" presStyleIdx="2" presStyleCnt="3"/>
      <dgm:spPr/>
      <dgm:t>
        <a:bodyPr/>
        <a:lstStyle/>
        <a:p>
          <a:endParaRPr lang="id-ID"/>
        </a:p>
      </dgm:t>
    </dgm:pt>
    <dgm:pt modelId="{EBF10D65-62D6-48AA-AD07-669A3D1C7D3A}" type="pres">
      <dgm:prSet presAssocID="{FFD9281B-B20E-402E-806D-FD4464CF2F48}" presName="connTx" presStyleLbl="parChTrans1D2" presStyleIdx="2" presStyleCnt="3"/>
      <dgm:spPr/>
      <dgm:t>
        <a:bodyPr/>
        <a:lstStyle/>
        <a:p>
          <a:endParaRPr lang="id-ID"/>
        </a:p>
      </dgm:t>
    </dgm:pt>
    <dgm:pt modelId="{976745B6-D712-42C5-8184-B541DE5C35D2}" type="pres">
      <dgm:prSet presAssocID="{F7C30757-2459-416F-8696-F6B10B93AA16}" presName="root2" presStyleCnt="0"/>
      <dgm:spPr/>
    </dgm:pt>
    <dgm:pt modelId="{FA3E8599-D3F2-40D6-93D7-46E755EE9C4D}" type="pres">
      <dgm:prSet presAssocID="{F7C30757-2459-416F-8696-F6B10B93AA16}" presName="LevelTwoTextNode" presStyleLbl="node2" presStyleIdx="2" presStyleCnt="3">
        <dgm:presLayoutVars>
          <dgm:chPref val="3"/>
        </dgm:presLayoutVars>
      </dgm:prSet>
      <dgm:spPr/>
      <dgm:t>
        <a:bodyPr/>
        <a:lstStyle/>
        <a:p>
          <a:endParaRPr lang="id-ID"/>
        </a:p>
      </dgm:t>
    </dgm:pt>
    <dgm:pt modelId="{D1BAF095-CE86-46A3-8F90-420F9554FC92}" type="pres">
      <dgm:prSet presAssocID="{F7C30757-2459-416F-8696-F6B10B93AA16}" presName="level3hierChild" presStyleCnt="0"/>
      <dgm:spPr/>
    </dgm:pt>
  </dgm:ptLst>
  <dgm:cxnLst>
    <dgm:cxn modelId="{662A1380-FB0A-4C7A-B857-A52E1590ACA3}" srcId="{321A2DA3-2675-4620-883C-C77D38B8ED73}" destId="{E23CB5A5-F30E-496E-8B43-E304312EB040}" srcOrd="1" destOrd="0" parTransId="{F0BCA02F-EF3F-4ACD-82B2-20A79CD1E2BB}" sibTransId="{DE092D72-D10C-428A-9602-05AF379E1705}"/>
    <dgm:cxn modelId="{EEB6FA5E-1E40-4C29-8BCC-7BE364CB2B8E}" type="presOf" srcId="{0F6F7817-0A41-453E-9A8A-53FF6C4E5AD1}" destId="{7E3F85A0-E32E-4DB0-98F7-88A8E571CA05}" srcOrd="0" destOrd="0" presId="urn:microsoft.com/office/officeart/2008/layout/HorizontalMultiLevelHierarchy"/>
    <dgm:cxn modelId="{F9F50A4F-32DD-452B-8994-EFC566BC19AA}" type="presOf" srcId="{ADB6CA96-7B98-4351-BA3C-A71A5D744094}" destId="{7121F5B0-9BF0-4882-B1F7-07AAC461362D}" srcOrd="0" destOrd="0" presId="urn:microsoft.com/office/officeart/2008/layout/HorizontalMultiLevelHierarchy"/>
    <dgm:cxn modelId="{EA1CCF7F-1765-45AE-8C99-338200CC29FD}" type="presOf" srcId="{F7C30757-2459-416F-8696-F6B10B93AA16}" destId="{FA3E8599-D3F2-40D6-93D7-46E755EE9C4D}" srcOrd="0" destOrd="0" presId="urn:microsoft.com/office/officeart/2008/layout/HorizontalMultiLevelHierarchy"/>
    <dgm:cxn modelId="{15B88219-C946-4FB3-A2D7-FE007893CC7F}" type="presOf" srcId="{6591BDDD-57DE-49FB-80C9-21802217B6CB}" destId="{C6B8EABE-16E4-4B89-95FB-368F7520F048}" srcOrd="0" destOrd="0" presId="urn:microsoft.com/office/officeart/2008/layout/HorizontalMultiLevelHierarchy"/>
    <dgm:cxn modelId="{6E65B9CB-7C49-4A87-974C-4D30D57B1172}" type="presOf" srcId="{E23CB5A5-F30E-496E-8B43-E304312EB040}" destId="{0F4BB604-442C-47AF-84EF-80801CBC2FE1}" srcOrd="0" destOrd="0" presId="urn:microsoft.com/office/officeart/2008/layout/HorizontalMultiLevelHierarchy"/>
    <dgm:cxn modelId="{98007209-1B38-411C-A126-86070D7E583A}" srcId="{321A2DA3-2675-4620-883C-C77D38B8ED73}" destId="{0F6F7817-0A41-453E-9A8A-53FF6C4E5AD1}" srcOrd="0" destOrd="0" parTransId="{ADB6CA96-7B98-4351-BA3C-A71A5D744094}" sibTransId="{3CD2AC71-52E8-4F48-80C9-EFD938F3B194}"/>
    <dgm:cxn modelId="{FCC6625A-EEE4-4B77-A416-2ECB47BFC819}" type="presOf" srcId="{321A2DA3-2675-4620-883C-C77D38B8ED73}" destId="{FF92785A-49B5-4044-918F-75C92C5C8368}" srcOrd="0" destOrd="0" presId="urn:microsoft.com/office/officeart/2008/layout/HorizontalMultiLevelHierarchy"/>
    <dgm:cxn modelId="{5D06A50A-626D-4734-98A6-DEB0A114A132}" srcId="{321A2DA3-2675-4620-883C-C77D38B8ED73}" destId="{F7C30757-2459-416F-8696-F6B10B93AA16}" srcOrd="2" destOrd="0" parTransId="{FFD9281B-B20E-402E-806D-FD4464CF2F48}" sibTransId="{95AE3CB4-F8CA-48A6-A114-A2A43E719D22}"/>
    <dgm:cxn modelId="{13005B56-BD19-4520-A13A-E14F5766CFA1}" type="presOf" srcId="{FFD9281B-B20E-402E-806D-FD4464CF2F48}" destId="{EBF10D65-62D6-48AA-AD07-669A3D1C7D3A}" srcOrd="1" destOrd="0" presId="urn:microsoft.com/office/officeart/2008/layout/HorizontalMultiLevelHierarchy"/>
    <dgm:cxn modelId="{B82D2626-B593-4588-8B5D-A58E9866BAE3}" type="presOf" srcId="{F0BCA02F-EF3F-4ACD-82B2-20A79CD1E2BB}" destId="{080EF1E3-8259-45A4-9059-D718A7F6A017}" srcOrd="0" destOrd="0" presId="urn:microsoft.com/office/officeart/2008/layout/HorizontalMultiLevelHierarchy"/>
    <dgm:cxn modelId="{E9B41E67-BAE9-481C-B2A3-45B226B1CF03}" type="presOf" srcId="{ADB6CA96-7B98-4351-BA3C-A71A5D744094}" destId="{437B884F-3B98-4F6C-9FA7-9EDC51262F38}" srcOrd="1" destOrd="0" presId="urn:microsoft.com/office/officeart/2008/layout/HorizontalMultiLevelHierarchy"/>
    <dgm:cxn modelId="{422BF445-7EEC-4467-8617-BF51F89F87E4}" type="presOf" srcId="{FFD9281B-B20E-402E-806D-FD4464CF2F48}" destId="{ED44CD74-1CE9-4365-A862-AC3AE6848593}" srcOrd="0" destOrd="0" presId="urn:microsoft.com/office/officeart/2008/layout/HorizontalMultiLevelHierarchy"/>
    <dgm:cxn modelId="{7597E717-2953-4212-AC43-DC0C28A9C33F}" type="presOf" srcId="{F0BCA02F-EF3F-4ACD-82B2-20A79CD1E2BB}" destId="{7B50912A-1168-476B-8517-85F7A3657570}" srcOrd="1" destOrd="0" presId="urn:microsoft.com/office/officeart/2008/layout/HorizontalMultiLevelHierarchy"/>
    <dgm:cxn modelId="{035D45A7-309B-41C9-9CD2-DCC944843ECC}" srcId="{6591BDDD-57DE-49FB-80C9-21802217B6CB}" destId="{321A2DA3-2675-4620-883C-C77D38B8ED73}" srcOrd="0" destOrd="0" parTransId="{611A80E8-709B-49FD-83D1-2B54EA4EDDFE}" sibTransId="{49090CDB-95FB-4A62-9E25-A018FFAED624}"/>
    <dgm:cxn modelId="{44E007DD-4DDC-434A-BE9D-79A5C8AEFBC8}" type="presParOf" srcId="{C6B8EABE-16E4-4B89-95FB-368F7520F048}" destId="{1F975840-22DD-48AA-A0A2-19D5FC59CCD8}" srcOrd="0" destOrd="0" presId="urn:microsoft.com/office/officeart/2008/layout/HorizontalMultiLevelHierarchy"/>
    <dgm:cxn modelId="{3012BABC-2167-453A-A4C9-19DF389D1830}" type="presParOf" srcId="{1F975840-22DD-48AA-A0A2-19D5FC59CCD8}" destId="{FF92785A-49B5-4044-918F-75C92C5C8368}" srcOrd="0" destOrd="0" presId="urn:microsoft.com/office/officeart/2008/layout/HorizontalMultiLevelHierarchy"/>
    <dgm:cxn modelId="{1F036E6C-4006-4EE2-A7BF-767ADBED345B}" type="presParOf" srcId="{1F975840-22DD-48AA-A0A2-19D5FC59CCD8}" destId="{A7AC7E31-D8B3-4915-829A-957C46B32D10}" srcOrd="1" destOrd="0" presId="urn:microsoft.com/office/officeart/2008/layout/HorizontalMultiLevelHierarchy"/>
    <dgm:cxn modelId="{7CE910CB-D775-4694-8690-EDEC40E5F823}" type="presParOf" srcId="{A7AC7E31-D8B3-4915-829A-957C46B32D10}" destId="{7121F5B0-9BF0-4882-B1F7-07AAC461362D}" srcOrd="0" destOrd="0" presId="urn:microsoft.com/office/officeart/2008/layout/HorizontalMultiLevelHierarchy"/>
    <dgm:cxn modelId="{37E96238-64DB-43F1-B65B-8B2558255777}" type="presParOf" srcId="{7121F5B0-9BF0-4882-B1F7-07AAC461362D}" destId="{437B884F-3B98-4F6C-9FA7-9EDC51262F38}" srcOrd="0" destOrd="0" presId="urn:microsoft.com/office/officeart/2008/layout/HorizontalMultiLevelHierarchy"/>
    <dgm:cxn modelId="{0BA5A8BE-E8F8-4389-91C3-A75E2F97C664}" type="presParOf" srcId="{A7AC7E31-D8B3-4915-829A-957C46B32D10}" destId="{ED8C8DAF-23DC-4D58-93AD-FF6B3827079D}" srcOrd="1" destOrd="0" presId="urn:microsoft.com/office/officeart/2008/layout/HorizontalMultiLevelHierarchy"/>
    <dgm:cxn modelId="{F1474CD1-CC46-45D0-A675-69F6855C2D91}" type="presParOf" srcId="{ED8C8DAF-23DC-4D58-93AD-FF6B3827079D}" destId="{7E3F85A0-E32E-4DB0-98F7-88A8E571CA05}" srcOrd="0" destOrd="0" presId="urn:microsoft.com/office/officeart/2008/layout/HorizontalMultiLevelHierarchy"/>
    <dgm:cxn modelId="{552678DD-6D02-4326-A2F4-53FA34C944C1}" type="presParOf" srcId="{ED8C8DAF-23DC-4D58-93AD-FF6B3827079D}" destId="{60A7856F-B558-4AA8-97EC-14EA84ADE6C3}" srcOrd="1" destOrd="0" presId="urn:microsoft.com/office/officeart/2008/layout/HorizontalMultiLevelHierarchy"/>
    <dgm:cxn modelId="{AC507385-59DB-4366-889A-35E98362E567}" type="presParOf" srcId="{A7AC7E31-D8B3-4915-829A-957C46B32D10}" destId="{080EF1E3-8259-45A4-9059-D718A7F6A017}" srcOrd="2" destOrd="0" presId="urn:microsoft.com/office/officeart/2008/layout/HorizontalMultiLevelHierarchy"/>
    <dgm:cxn modelId="{3FDE4E46-7039-4C6F-B319-A42C16CEC37F}" type="presParOf" srcId="{080EF1E3-8259-45A4-9059-D718A7F6A017}" destId="{7B50912A-1168-476B-8517-85F7A3657570}" srcOrd="0" destOrd="0" presId="urn:microsoft.com/office/officeart/2008/layout/HorizontalMultiLevelHierarchy"/>
    <dgm:cxn modelId="{EF6E2DED-6ACF-4805-A5ED-C88470D37448}" type="presParOf" srcId="{A7AC7E31-D8B3-4915-829A-957C46B32D10}" destId="{D46A81F3-C97D-49EB-BBFA-215A8A9ED747}" srcOrd="3" destOrd="0" presId="urn:microsoft.com/office/officeart/2008/layout/HorizontalMultiLevelHierarchy"/>
    <dgm:cxn modelId="{300D3606-C917-441C-AD66-9CC9E6A1EF32}" type="presParOf" srcId="{D46A81F3-C97D-49EB-BBFA-215A8A9ED747}" destId="{0F4BB604-442C-47AF-84EF-80801CBC2FE1}" srcOrd="0" destOrd="0" presId="urn:microsoft.com/office/officeart/2008/layout/HorizontalMultiLevelHierarchy"/>
    <dgm:cxn modelId="{D72CDB46-D3F4-4796-8B7C-FAE332A9E0CD}" type="presParOf" srcId="{D46A81F3-C97D-49EB-BBFA-215A8A9ED747}" destId="{47BD2CBD-4A2F-4AC8-BE19-D5AA0D68BF6E}" srcOrd="1" destOrd="0" presId="urn:microsoft.com/office/officeart/2008/layout/HorizontalMultiLevelHierarchy"/>
    <dgm:cxn modelId="{AE59BDFD-7C86-4609-9828-488B26FBC69C}" type="presParOf" srcId="{A7AC7E31-D8B3-4915-829A-957C46B32D10}" destId="{ED44CD74-1CE9-4365-A862-AC3AE6848593}" srcOrd="4" destOrd="0" presId="urn:microsoft.com/office/officeart/2008/layout/HorizontalMultiLevelHierarchy"/>
    <dgm:cxn modelId="{4B7E8839-9268-4AAC-B920-D8A70CC63E30}" type="presParOf" srcId="{ED44CD74-1CE9-4365-A862-AC3AE6848593}" destId="{EBF10D65-62D6-48AA-AD07-669A3D1C7D3A}" srcOrd="0" destOrd="0" presId="urn:microsoft.com/office/officeart/2008/layout/HorizontalMultiLevelHierarchy"/>
    <dgm:cxn modelId="{EDC71E96-4387-4BEE-B85A-5797838990BC}" type="presParOf" srcId="{A7AC7E31-D8B3-4915-829A-957C46B32D10}" destId="{976745B6-D712-42C5-8184-B541DE5C35D2}" srcOrd="5" destOrd="0" presId="urn:microsoft.com/office/officeart/2008/layout/HorizontalMultiLevelHierarchy"/>
    <dgm:cxn modelId="{0E692281-FFD1-400D-B32C-B649BAA833CA}" type="presParOf" srcId="{976745B6-D712-42C5-8184-B541DE5C35D2}" destId="{FA3E8599-D3F2-40D6-93D7-46E755EE9C4D}" srcOrd="0" destOrd="0" presId="urn:microsoft.com/office/officeart/2008/layout/HorizontalMultiLevelHierarchy"/>
    <dgm:cxn modelId="{F08270E3-2CAD-41F4-92E0-494A88BCB70E}" type="presParOf" srcId="{976745B6-D712-42C5-8184-B541DE5C35D2}" destId="{D1BAF095-CE86-46A3-8F90-420F9554FC92}" srcOrd="1" destOrd="0" presId="urn:microsoft.com/office/officeart/2008/layout/HorizontalMultiLevelHierarchy"/>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1BEC8BE-AEA1-4619-98DC-9B86E96080FE}">
      <dsp:nvSpPr>
        <dsp:cNvPr id="0" name=""/>
        <dsp:cNvSpPr/>
      </dsp:nvSpPr>
      <dsp:spPr>
        <a:xfrm>
          <a:off x="2173867" y="489"/>
          <a:ext cx="2089497" cy="104474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id-ID" sz="3200" kern="1200" dirty="0"/>
            <a:t>Per Penerima</a:t>
          </a:r>
          <a:endParaRPr lang="en-US" sz="3200" kern="1200" dirty="0"/>
        </a:p>
      </dsp:txBody>
      <dsp:txXfrm>
        <a:off x="2173867" y="489"/>
        <a:ext cx="2089497" cy="1044748"/>
      </dsp:txXfrm>
    </dsp:sp>
    <dsp:sp modelId="{ED984564-B89A-466A-985B-4E2D8DFC437C}">
      <dsp:nvSpPr>
        <dsp:cNvPr id="0" name=""/>
        <dsp:cNvSpPr/>
      </dsp:nvSpPr>
      <dsp:spPr>
        <a:xfrm>
          <a:off x="2382817" y="1045238"/>
          <a:ext cx="208949" cy="1237630"/>
        </a:xfrm>
        <a:custGeom>
          <a:avLst/>
          <a:gdLst/>
          <a:ahLst/>
          <a:cxnLst/>
          <a:rect l="0" t="0" r="0" b="0"/>
          <a:pathLst>
            <a:path>
              <a:moveTo>
                <a:pt x="0" y="0"/>
              </a:moveTo>
              <a:lnTo>
                <a:pt x="0" y="1237630"/>
              </a:lnTo>
              <a:lnTo>
                <a:pt x="208949" y="123763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78B818-F5ED-4761-9FD4-780DACC9AC7F}">
      <dsp:nvSpPr>
        <dsp:cNvPr id="0" name=""/>
        <dsp:cNvSpPr/>
      </dsp:nvSpPr>
      <dsp:spPr>
        <a:xfrm>
          <a:off x="2591766" y="1306425"/>
          <a:ext cx="2302926" cy="1952885"/>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i="0" kern="1200" dirty="0" err="1"/>
            <a:t>nilai</a:t>
          </a:r>
          <a:r>
            <a:rPr lang="en-US" sz="2000" i="0" kern="1200" dirty="0"/>
            <a:t> yang </a:t>
          </a:r>
          <a:r>
            <a:rPr lang="en-US" sz="2000" i="0" kern="1200" dirty="0" err="1"/>
            <a:t>tertera</a:t>
          </a:r>
          <a:r>
            <a:rPr lang="en-US" sz="2000" i="0" kern="1200" dirty="0"/>
            <a:t> </a:t>
          </a:r>
          <a:r>
            <a:rPr lang="en-US" sz="2000" i="0" kern="1200" dirty="0" err="1"/>
            <a:t>pada</a:t>
          </a:r>
          <a:r>
            <a:rPr lang="en-US" sz="2000" i="0" kern="1200" dirty="0"/>
            <a:t> </a:t>
          </a:r>
          <a:r>
            <a:rPr lang="en-US" sz="2000" i="0" kern="1200" dirty="0" err="1"/>
            <a:t>kuitansi</a:t>
          </a:r>
          <a:r>
            <a:rPr lang="en-US" sz="2000" i="0" kern="1200" dirty="0"/>
            <a:t> </a:t>
          </a:r>
          <a:r>
            <a:rPr lang="en-US" sz="2000" i="0" kern="1200" dirty="0" err="1"/>
            <a:t>adalah</a:t>
          </a:r>
          <a:r>
            <a:rPr lang="en-US" sz="2000" i="0" kern="1200" dirty="0"/>
            <a:t> </a:t>
          </a:r>
          <a:r>
            <a:rPr lang="en-US" sz="2000" i="0" kern="1200" dirty="0" err="1"/>
            <a:t>nilai</a:t>
          </a:r>
          <a:r>
            <a:rPr lang="en-US" sz="2000" i="0" kern="1200" dirty="0"/>
            <a:t> yang</a:t>
          </a:r>
          <a:br>
            <a:rPr lang="en-US" sz="2000" i="0" kern="1200" dirty="0"/>
          </a:br>
          <a:r>
            <a:rPr lang="en-US" sz="2000" i="0" kern="1200" dirty="0" err="1"/>
            <a:t>dibayarkan</a:t>
          </a:r>
          <a:r>
            <a:rPr lang="en-US" sz="2000" i="0" kern="1200" dirty="0"/>
            <a:t> </a:t>
          </a:r>
          <a:r>
            <a:rPr lang="en-US" sz="2000" i="0" kern="1200" dirty="0" err="1"/>
            <a:t>sebelum</a:t>
          </a:r>
          <a:r>
            <a:rPr lang="en-US" sz="2000" i="0" kern="1200" dirty="0"/>
            <a:t> </a:t>
          </a:r>
          <a:r>
            <a:rPr lang="en-US" sz="2000" i="0" kern="1200" dirty="0" err="1"/>
            <a:t>dipotong</a:t>
          </a:r>
          <a:r>
            <a:rPr lang="en-US" sz="2000" i="0" kern="1200" dirty="0"/>
            <a:t> </a:t>
          </a:r>
          <a:r>
            <a:rPr lang="en-US" sz="2000" i="0" kern="1200" dirty="0" err="1"/>
            <a:t>pajak</a:t>
          </a:r>
          <a:r>
            <a:rPr lang="en-US" sz="2000" i="0" kern="1200" dirty="0"/>
            <a:t> </a:t>
          </a:r>
          <a:r>
            <a:rPr lang="en-US" sz="2000" i="0" kern="1200" dirty="0" err="1"/>
            <a:t>penghasilan</a:t>
          </a:r>
          <a:r>
            <a:rPr lang="en-US" sz="2000" i="0" kern="1200" dirty="0"/>
            <a:t> </a:t>
          </a:r>
          <a:r>
            <a:rPr lang="id-ID" sz="2000" i="0" kern="1200" dirty="0"/>
            <a:t/>
          </a:r>
          <a:br>
            <a:rPr lang="id-ID" sz="2000" i="0" kern="1200" dirty="0"/>
          </a:br>
          <a:r>
            <a:rPr lang="en-US" sz="2000" i="0" kern="1200" dirty="0"/>
            <a:t>(</a:t>
          </a:r>
          <a:r>
            <a:rPr lang="en-US" sz="2000" i="0" kern="1200" dirty="0" err="1"/>
            <a:t>PPh</a:t>
          </a:r>
          <a:r>
            <a:rPr lang="en-US" sz="2000" i="0" kern="1200" dirty="0"/>
            <a:t> 2</a:t>
          </a:r>
          <a:r>
            <a:rPr lang="id-ID" sz="2000" i="0" kern="1200" dirty="0"/>
            <a:t>1)</a:t>
          </a:r>
          <a:endParaRPr lang="en-US" sz="1400" kern="1200" dirty="0"/>
        </a:p>
      </dsp:txBody>
      <dsp:txXfrm>
        <a:off x="2591766" y="1306425"/>
        <a:ext cx="2302926" cy="1952885"/>
      </dsp:txXfrm>
    </dsp:sp>
    <dsp:sp modelId="{B1D39342-ABA4-416E-8580-57F693979CA8}">
      <dsp:nvSpPr>
        <dsp:cNvPr id="0" name=""/>
        <dsp:cNvSpPr/>
      </dsp:nvSpPr>
      <dsp:spPr>
        <a:xfrm>
          <a:off x="4999168" y="489"/>
          <a:ext cx="2089497" cy="104474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id-ID" sz="3200" kern="1200" dirty="0"/>
            <a:t>Daftar Penerima</a:t>
          </a:r>
          <a:endParaRPr lang="en-US" sz="3200" kern="1200" dirty="0"/>
        </a:p>
      </dsp:txBody>
      <dsp:txXfrm>
        <a:off x="4999168" y="489"/>
        <a:ext cx="2089497" cy="1044748"/>
      </dsp:txXfrm>
    </dsp:sp>
    <dsp:sp modelId="{8948C560-8C83-4FB9-8017-F5506EBAB10C}">
      <dsp:nvSpPr>
        <dsp:cNvPr id="0" name=""/>
        <dsp:cNvSpPr/>
      </dsp:nvSpPr>
      <dsp:spPr>
        <a:xfrm>
          <a:off x="5208118" y="1045238"/>
          <a:ext cx="208949" cy="783561"/>
        </a:xfrm>
        <a:custGeom>
          <a:avLst/>
          <a:gdLst/>
          <a:ahLst/>
          <a:cxnLst/>
          <a:rect l="0" t="0" r="0" b="0"/>
          <a:pathLst>
            <a:path>
              <a:moveTo>
                <a:pt x="0" y="0"/>
              </a:moveTo>
              <a:lnTo>
                <a:pt x="0" y="783561"/>
              </a:lnTo>
              <a:lnTo>
                <a:pt x="208949" y="783561"/>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9625C8-31B9-4FED-A04D-0F25C6866423}">
      <dsp:nvSpPr>
        <dsp:cNvPr id="0" name=""/>
        <dsp:cNvSpPr/>
      </dsp:nvSpPr>
      <dsp:spPr>
        <a:xfrm>
          <a:off x="5417067" y="1306425"/>
          <a:ext cx="1671597" cy="1044748"/>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id-ID" sz="2200" kern="1200" dirty="0"/>
            <a:t>Dibuatkan 1kuitansi total</a:t>
          </a:r>
          <a:endParaRPr lang="en-US" sz="2200" kern="1200" dirty="0"/>
        </a:p>
      </dsp:txBody>
      <dsp:txXfrm>
        <a:off x="5417067" y="1306425"/>
        <a:ext cx="1671597" cy="1044748"/>
      </dsp:txXfrm>
    </dsp:sp>
    <dsp:sp modelId="{C065C4EB-1E28-4F67-9914-68A0A76F7B83}">
      <dsp:nvSpPr>
        <dsp:cNvPr id="0" name=""/>
        <dsp:cNvSpPr/>
      </dsp:nvSpPr>
      <dsp:spPr>
        <a:xfrm>
          <a:off x="5208118" y="1045238"/>
          <a:ext cx="208949" cy="2089497"/>
        </a:xfrm>
        <a:custGeom>
          <a:avLst/>
          <a:gdLst/>
          <a:ahLst/>
          <a:cxnLst/>
          <a:rect l="0" t="0" r="0" b="0"/>
          <a:pathLst>
            <a:path>
              <a:moveTo>
                <a:pt x="0" y="0"/>
              </a:moveTo>
              <a:lnTo>
                <a:pt x="0" y="2089497"/>
              </a:lnTo>
              <a:lnTo>
                <a:pt x="208949" y="2089497"/>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4906A5-6489-474E-AF08-A0F5AFFBE559}">
      <dsp:nvSpPr>
        <dsp:cNvPr id="0" name=""/>
        <dsp:cNvSpPr/>
      </dsp:nvSpPr>
      <dsp:spPr>
        <a:xfrm>
          <a:off x="5417067" y="2612361"/>
          <a:ext cx="1671597" cy="1044748"/>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id-ID" sz="2200" kern="1200" dirty="0"/>
            <a:t>Dilampirkan daftar penerima HR</a:t>
          </a:r>
          <a:endParaRPr lang="en-US" sz="2200" kern="1200" dirty="0"/>
        </a:p>
      </dsp:txBody>
      <dsp:txXfrm>
        <a:off x="5417067" y="2612361"/>
        <a:ext cx="1671597" cy="104474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D44CD74-1CE9-4365-A862-AC3AE6848593}">
      <dsp:nvSpPr>
        <dsp:cNvPr id="0" name=""/>
        <dsp:cNvSpPr/>
      </dsp:nvSpPr>
      <dsp:spPr>
        <a:xfrm>
          <a:off x="3446827" y="3314700"/>
          <a:ext cx="826288" cy="1574482"/>
        </a:xfrm>
        <a:custGeom>
          <a:avLst/>
          <a:gdLst/>
          <a:ahLst/>
          <a:cxnLst/>
          <a:rect l="0" t="0" r="0" b="0"/>
          <a:pathLst>
            <a:path>
              <a:moveTo>
                <a:pt x="0" y="0"/>
              </a:moveTo>
              <a:lnTo>
                <a:pt x="413144" y="0"/>
              </a:lnTo>
              <a:lnTo>
                <a:pt x="413144" y="1574482"/>
              </a:lnTo>
              <a:lnTo>
                <a:pt x="826288" y="1574482"/>
              </a:lnTo>
            </a:path>
          </a:pathLst>
        </a:custGeom>
        <a:noFill/>
        <a:ln w="158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3815518" y="4057487"/>
        <a:ext cx="88906" cy="88906"/>
      </dsp:txXfrm>
    </dsp:sp>
    <dsp:sp modelId="{080EF1E3-8259-45A4-9059-D718A7F6A017}">
      <dsp:nvSpPr>
        <dsp:cNvPr id="0" name=""/>
        <dsp:cNvSpPr/>
      </dsp:nvSpPr>
      <dsp:spPr>
        <a:xfrm>
          <a:off x="3446827" y="3268980"/>
          <a:ext cx="826288" cy="91440"/>
        </a:xfrm>
        <a:custGeom>
          <a:avLst/>
          <a:gdLst/>
          <a:ahLst/>
          <a:cxnLst/>
          <a:rect l="0" t="0" r="0" b="0"/>
          <a:pathLst>
            <a:path>
              <a:moveTo>
                <a:pt x="0" y="45720"/>
              </a:moveTo>
              <a:lnTo>
                <a:pt x="826288" y="45720"/>
              </a:lnTo>
            </a:path>
          </a:pathLst>
        </a:custGeom>
        <a:noFill/>
        <a:ln w="158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839314" y="3294042"/>
        <a:ext cx="41314" cy="41314"/>
      </dsp:txXfrm>
    </dsp:sp>
    <dsp:sp modelId="{7121F5B0-9BF0-4882-B1F7-07AAC461362D}">
      <dsp:nvSpPr>
        <dsp:cNvPr id="0" name=""/>
        <dsp:cNvSpPr/>
      </dsp:nvSpPr>
      <dsp:spPr>
        <a:xfrm>
          <a:off x="3446827" y="1740217"/>
          <a:ext cx="826288" cy="1574482"/>
        </a:xfrm>
        <a:custGeom>
          <a:avLst/>
          <a:gdLst/>
          <a:ahLst/>
          <a:cxnLst/>
          <a:rect l="0" t="0" r="0" b="0"/>
          <a:pathLst>
            <a:path>
              <a:moveTo>
                <a:pt x="0" y="1574482"/>
              </a:moveTo>
              <a:lnTo>
                <a:pt x="413144" y="1574482"/>
              </a:lnTo>
              <a:lnTo>
                <a:pt x="413144" y="0"/>
              </a:lnTo>
              <a:lnTo>
                <a:pt x="826288" y="0"/>
              </a:lnTo>
            </a:path>
          </a:pathLst>
        </a:custGeom>
        <a:noFill/>
        <a:ln w="158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3815518" y="2483005"/>
        <a:ext cx="88906" cy="88906"/>
      </dsp:txXfrm>
    </dsp:sp>
    <dsp:sp modelId="{FF92785A-49B5-4044-918F-75C92C5C8368}">
      <dsp:nvSpPr>
        <dsp:cNvPr id="0" name=""/>
        <dsp:cNvSpPr/>
      </dsp:nvSpPr>
      <dsp:spPr>
        <a:xfrm rot="16200000">
          <a:off x="-497665" y="2684906"/>
          <a:ext cx="6629400" cy="1259586"/>
        </a:xfrm>
        <a:prstGeom prst="rect">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735" tIns="38735" rIns="38735" bIns="38735" numCol="1" spcCol="1270" anchor="ctr" anchorCtr="0">
          <a:noAutofit/>
        </a:bodyPr>
        <a:lstStyle/>
        <a:p>
          <a:pPr lvl="0" algn="ctr" defTabSz="2711450">
            <a:lnSpc>
              <a:spcPct val="90000"/>
            </a:lnSpc>
            <a:spcBef>
              <a:spcPct val="0"/>
            </a:spcBef>
            <a:spcAft>
              <a:spcPct val="35000"/>
            </a:spcAft>
          </a:pPr>
          <a:r>
            <a:rPr lang="id-ID" sz="6100" kern="1200" dirty="0"/>
            <a:t>Penggunaan Kuitansi</a:t>
          </a:r>
          <a:endParaRPr lang="en-US" sz="6100" kern="1200" dirty="0"/>
        </a:p>
      </dsp:txBody>
      <dsp:txXfrm rot="16200000">
        <a:off x="-497665" y="2684906"/>
        <a:ext cx="6629400" cy="1259586"/>
      </dsp:txXfrm>
    </dsp:sp>
    <dsp:sp modelId="{7E3F85A0-E32E-4DB0-98F7-88A8E571CA05}">
      <dsp:nvSpPr>
        <dsp:cNvPr id="0" name=""/>
        <dsp:cNvSpPr/>
      </dsp:nvSpPr>
      <dsp:spPr>
        <a:xfrm>
          <a:off x="4273116" y="1110424"/>
          <a:ext cx="4131442" cy="1259586"/>
        </a:xfrm>
        <a:prstGeom prst="rect">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305" tIns="27305" rIns="27305" bIns="27305" numCol="1" spcCol="1270" anchor="ctr" anchorCtr="0">
          <a:noAutofit/>
        </a:bodyPr>
        <a:lstStyle/>
        <a:p>
          <a:pPr lvl="0" algn="ctr" defTabSz="1911350">
            <a:lnSpc>
              <a:spcPct val="90000"/>
            </a:lnSpc>
            <a:spcBef>
              <a:spcPct val="0"/>
            </a:spcBef>
            <a:spcAft>
              <a:spcPct val="35000"/>
            </a:spcAft>
          </a:pPr>
          <a:r>
            <a:rPr lang="id-ID" sz="4300" kern="1200" dirty="0"/>
            <a:t>Konsumsi</a:t>
          </a:r>
          <a:endParaRPr lang="en-US" sz="4300" kern="1200" dirty="0"/>
        </a:p>
      </dsp:txBody>
      <dsp:txXfrm>
        <a:off x="4273116" y="1110424"/>
        <a:ext cx="4131442" cy="1259586"/>
      </dsp:txXfrm>
    </dsp:sp>
    <dsp:sp modelId="{0F4BB604-442C-47AF-84EF-80801CBC2FE1}">
      <dsp:nvSpPr>
        <dsp:cNvPr id="0" name=""/>
        <dsp:cNvSpPr/>
      </dsp:nvSpPr>
      <dsp:spPr>
        <a:xfrm>
          <a:off x="4273116" y="2684907"/>
          <a:ext cx="4131442" cy="1259586"/>
        </a:xfrm>
        <a:prstGeom prst="rect">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305" tIns="27305" rIns="27305" bIns="27305" numCol="1" spcCol="1270" anchor="ctr" anchorCtr="0">
          <a:noAutofit/>
        </a:bodyPr>
        <a:lstStyle/>
        <a:p>
          <a:pPr lvl="0" algn="ctr" defTabSz="1911350">
            <a:lnSpc>
              <a:spcPct val="90000"/>
            </a:lnSpc>
            <a:spcBef>
              <a:spcPct val="0"/>
            </a:spcBef>
            <a:spcAft>
              <a:spcPct val="35000"/>
            </a:spcAft>
          </a:pPr>
          <a:r>
            <a:rPr lang="id-ID" sz="4300" kern="1200" dirty="0"/>
            <a:t>Bahan Habis Pakai (ATK)</a:t>
          </a:r>
          <a:endParaRPr lang="en-US" sz="4300" kern="1200" dirty="0"/>
        </a:p>
      </dsp:txBody>
      <dsp:txXfrm>
        <a:off x="4273116" y="2684907"/>
        <a:ext cx="4131442" cy="1259586"/>
      </dsp:txXfrm>
    </dsp:sp>
    <dsp:sp modelId="{FA3E8599-D3F2-40D6-93D7-46E755EE9C4D}">
      <dsp:nvSpPr>
        <dsp:cNvPr id="0" name=""/>
        <dsp:cNvSpPr/>
      </dsp:nvSpPr>
      <dsp:spPr>
        <a:xfrm>
          <a:off x="4273116" y="4259389"/>
          <a:ext cx="4131442" cy="1259586"/>
        </a:xfrm>
        <a:prstGeom prst="rect">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305" tIns="27305" rIns="27305" bIns="27305" numCol="1" spcCol="1270" anchor="ctr" anchorCtr="0">
          <a:noAutofit/>
        </a:bodyPr>
        <a:lstStyle/>
        <a:p>
          <a:pPr lvl="0" algn="ctr" defTabSz="1911350">
            <a:lnSpc>
              <a:spcPct val="90000"/>
            </a:lnSpc>
            <a:spcBef>
              <a:spcPct val="0"/>
            </a:spcBef>
            <a:spcAft>
              <a:spcPct val="35000"/>
            </a:spcAft>
          </a:pPr>
          <a:r>
            <a:rPr lang="id-ID" sz="4300" kern="1200" dirty="0"/>
            <a:t>Fotokopi / Cetak</a:t>
          </a:r>
          <a:endParaRPr lang="en-US" sz="4300" kern="1200" dirty="0"/>
        </a:p>
      </dsp:txBody>
      <dsp:txXfrm>
        <a:off x="4273116" y="4259389"/>
        <a:ext cx="4131442" cy="125958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1347CA9F-8272-4552-B548-7FD48786FB25}"/>
              </a:ext>
            </a:extLst>
          </p:cNvPr>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ID"/>
          </a:p>
        </p:txBody>
      </p:sp>
      <p:sp>
        <p:nvSpPr>
          <p:cNvPr id="3" name="Date Placeholder 2">
            <a:extLst>
              <a:ext uri="{FF2B5EF4-FFF2-40B4-BE49-F238E27FC236}">
                <a16:creationId xmlns="" xmlns:a16="http://schemas.microsoft.com/office/drawing/2014/main" id="{53CBEE93-7DEF-4FD3-AE35-63848B1D82D3}"/>
              </a:ext>
            </a:extLst>
          </p:cNvPr>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B24F1E3F-758D-4954-9D96-12797FB58C47}" type="datetimeFigureOut">
              <a:rPr lang="en-ID" smtClean="0"/>
              <a:pPr/>
              <a:t>9/12/2018</a:t>
            </a:fld>
            <a:endParaRPr lang="en-ID"/>
          </a:p>
        </p:txBody>
      </p:sp>
      <p:sp>
        <p:nvSpPr>
          <p:cNvPr id="4" name="Footer Placeholder 3">
            <a:extLst>
              <a:ext uri="{FF2B5EF4-FFF2-40B4-BE49-F238E27FC236}">
                <a16:creationId xmlns="" xmlns:a16="http://schemas.microsoft.com/office/drawing/2014/main" id="{1212CA7A-4C0D-4518-B1EF-08ED8FC028BB}"/>
              </a:ext>
            </a:extLst>
          </p:cNvPr>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en-ID"/>
          </a:p>
        </p:txBody>
      </p:sp>
      <p:sp>
        <p:nvSpPr>
          <p:cNvPr id="5" name="Slide Number Placeholder 4">
            <a:extLst>
              <a:ext uri="{FF2B5EF4-FFF2-40B4-BE49-F238E27FC236}">
                <a16:creationId xmlns="" xmlns:a16="http://schemas.microsoft.com/office/drawing/2014/main" id="{2D29225F-8C66-440B-B34B-EF9FBEBB4F67}"/>
              </a:ext>
            </a:extLst>
          </p:cNvPr>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239B5457-8B61-47B4-94E4-81957EF40B48}" type="slidenum">
              <a:rPr lang="en-ID" smtClean="0"/>
              <a:pPr/>
              <a:t>‹#›</a:t>
            </a:fld>
            <a:endParaRPr lang="en-ID"/>
          </a:p>
        </p:txBody>
      </p:sp>
    </p:spTree>
    <p:extLst>
      <p:ext uri="{BB962C8B-B14F-4D97-AF65-F5344CB8AC3E}">
        <p14:creationId xmlns="" xmlns:p14="http://schemas.microsoft.com/office/powerpoint/2010/main" val="29650198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8B4948A0-0FBA-4169-B3A1-CF3B14758A88}" type="datetimeFigureOut">
              <a:rPr lang="id-ID" smtClean="0"/>
              <a:pPr/>
              <a:t>12/09/2018</a:t>
            </a:fld>
            <a:endParaRPr lang="id-ID"/>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AB57FCB7-FB65-49DF-8767-B8525425BB3B}"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p>
            <a:pPr>
              <a:defRPr/>
            </a:pPr>
            <a:fld id="{63FDC6AB-6481-49F8-B2E8-D7078DF4DDC5}" type="slidenum">
              <a:rPr lang="en-US" smtClean="0"/>
              <a:pPr>
                <a:defRPr/>
              </a:pPr>
              <a:t>37</a:t>
            </a:fld>
            <a:endParaRPr lang="en-US"/>
          </a:p>
        </p:txBody>
      </p:sp>
    </p:spTree>
    <p:extLst>
      <p:ext uri="{BB962C8B-B14F-4D97-AF65-F5344CB8AC3E}">
        <p14:creationId xmlns="" xmlns:p14="http://schemas.microsoft.com/office/powerpoint/2010/main" val="1368038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C3DBA6B-64F3-4C4F-AC69-741E1EB7B2C6}" type="datetimeFigureOut">
              <a:rPr lang="en-US" smtClean="0"/>
              <a:pPr/>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9208F9-68F1-49D6-B6A6-C0C64266C69F}"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129899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3DBA6B-64F3-4C4F-AC69-741E1EB7B2C6}" type="datetimeFigureOut">
              <a:rPr lang="en-US" smtClean="0"/>
              <a:pPr/>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9208F9-68F1-49D6-B6A6-C0C64266C69F}" type="slidenum">
              <a:rPr lang="en-US" smtClean="0"/>
              <a:pPr/>
              <a:t>‹#›</a:t>
            </a:fld>
            <a:endParaRPr lang="en-US"/>
          </a:p>
        </p:txBody>
      </p:sp>
    </p:spTree>
    <p:extLst>
      <p:ext uri="{BB962C8B-B14F-4D97-AF65-F5344CB8AC3E}">
        <p14:creationId xmlns="" xmlns:p14="http://schemas.microsoft.com/office/powerpoint/2010/main" val="121527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3DBA6B-64F3-4C4F-AC69-741E1EB7B2C6}" type="datetimeFigureOut">
              <a:rPr lang="en-US" smtClean="0"/>
              <a:pPr/>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9208F9-68F1-49D6-B6A6-C0C64266C69F}" type="slidenum">
              <a:rPr lang="en-US" smtClean="0"/>
              <a:pPr/>
              <a:t>‹#›</a:t>
            </a:fld>
            <a:endParaRPr lang="en-US"/>
          </a:p>
        </p:txBody>
      </p:sp>
    </p:spTree>
    <p:extLst>
      <p:ext uri="{BB962C8B-B14F-4D97-AF65-F5344CB8AC3E}">
        <p14:creationId xmlns="" xmlns:p14="http://schemas.microsoft.com/office/powerpoint/2010/main" val="3118426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3DBA6B-64F3-4C4F-AC69-741E1EB7B2C6}" type="datetimeFigureOut">
              <a:rPr lang="en-US" smtClean="0"/>
              <a:pPr/>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9208F9-68F1-49D6-B6A6-C0C64266C69F}" type="slidenum">
              <a:rPr lang="en-US" smtClean="0"/>
              <a:pPr/>
              <a:t>‹#›</a:t>
            </a:fld>
            <a:endParaRPr lang="en-US"/>
          </a:p>
        </p:txBody>
      </p:sp>
    </p:spTree>
    <p:extLst>
      <p:ext uri="{BB962C8B-B14F-4D97-AF65-F5344CB8AC3E}">
        <p14:creationId xmlns="" xmlns:p14="http://schemas.microsoft.com/office/powerpoint/2010/main" val="2044989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C3DBA6B-64F3-4C4F-AC69-741E1EB7B2C6}" type="datetimeFigureOut">
              <a:rPr lang="en-US" smtClean="0"/>
              <a:pPr/>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9208F9-68F1-49D6-B6A6-C0C64266C69F}"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44193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3DBA6B-64F3-4C4F-AC69-741E1EB7B2C6}" type="datetimeFigureOut">
              <a:rPr lang="en-US" smtClean="0"/>
              <a:pPr/>
              <a:t>9/12/2018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9208F9-68F1-49D6-B6A6-C0C64266C69F}" type="slidenum">
              <a:rPr lang="en-US" smtClean="0"/>
              <a:pPr/>
              <a:t>‹#›</a:t>
            </a:fld>
            <a:endParaRPr lang="en-US"/>
          </a:p>
        </p:txBody>
      </p:sp>
    </p:spTree>
    <p:extLst>
      <p:ext uri="{BB962C8B-B14F-4D97-AF65-F5344CB8AC3E}">
        <p14:creationId xmlns="" xmlns:p14="http://schemas.microsoft.com/office/powerpoint/2010/main" val="1011535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3DBA6B-64F3-4C4F-AC69-741E1EB7B2C6}" type="datetimeFigureOut">
              <a:rPr lang="en-US" smtClean="0"/>
              <a:pPr/>
              <a:t>9/12/2018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9208F9-68F1-49D6-B6A6-C0C64266C69F}" type="slidenum">
              <a:rPr lang="en-US" smtClean="0"/>
              <a:pPr/>
              <a:t>‹#›</a:t>
            </a:fld>
            <a:endParaRPr lang="en-US"/>
          </a:p>
        </p:txBody>
      </p:sp>
    </p:spTree>
    <p:extLst>
      <p:ext uri="{BB962C8B-B14F-4D97-AF65-F5344CB8AC3E}">
        <p14:creationId xmlns="" xmlns:p14="http://schemas.microsoft.com/office/powerpoint/2010/main" val="2306505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3DBA6B-64F3-4C4F-AC69-741E1EB7B2C6}" type="datetimeFigureOut">
              <a:rPr lang="en-US" smtClean="0"/>
              <a:pPr/>
              <a:t>9/12/2018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9208F9-68F1-49D6-B6A6-C0C64266C69F}" type="slidenum">
              <a:rPr lang="en-US" smtClean="0"/>
              <a:pPr/>
              <a:t>‹#›</a:t>
            </a:fld>
            <a:endParaRPr lang="en-US"/>
          </a:p>
        </p:txBody>
      </p:sp>
    </p:spTree>
    <p:extLst>
      <p:ext uri="{BB962C8B-B14F-4D97-AF65-F5344CB8AC3E}">
        <p14:creationId xmlns="" xmlns:p14="http://schemas.microsoft.com/office/powerpoint/2010/main" val="3390432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C3DBA6B-64F3-4C4F-AC69-741E1EB7B2C6}" type="datetimeFigureOut">
              <a:rPr lang="en-US" smtClean="0"/>
              <a:pPr/>
              <a:t>9/12/2018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289208F9-68F1-49D6-B6A6-C0C64266C69F}" type="slidenum">
              <a:rPr lang="en-US" smtClean="0"/>
              <a:pPr/>
              <a:t>‹#›</a:t>
            </a:fld>
            <a:endParaRPr lang="en-US"/>
          </a:p>
        </p:txBody>
      </p:sp>
    </p:spTree>
    <p:extLst>
      <p:ext uri="{BB962C8B-B14F-4D97-AF65-F5344CB8AC3E}">
        <p14:creationId xmlns="" xmlns:p14="http://schemas.microsoft.com/office/powerpoint/2010/main" val="1889938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C3DBA6B-64F3-4C4F-AC69-741E1EB7B2C6}" type="datetimeFigureOut">
              <a:rPr lang="en-US" smtClean="0"/>
              <a:pPr/>
              <a:t>9/12/2018</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89208F9-68F1-49D6-B6A6-C0C64266C69F}" type="slidenum">
              <a:rPr lang="en-US" smtClean="0"/>
              <a:pPr/>
              <a:t>‹#›</a:t>
            </a:fld>
            <a:endParaRPr lang="en-US"/>
          </a:p>
        </p:txBody>
      </p:sp>
    </p:spTree>
    <p:extLst>
      <p:ext uri="{BB962C8B-B14F-4D97-AF65-F5344CB8AC3E}">
        <p14:creationId xmlns="" xmlns:p14="http://schemas.microsoft.com/office/powerpoint/2010/main" val="3572301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C3DBA6B-64F3-4C4F-AC69-741E1EB7B2C6}" type="datetimeFigureOut">
              <a:rPr lang="en-US" smtClean="0"/>
              <a:pPr/>
              <a:t>9/12/2018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9208F9-68F1-49D6-B6A6-C0C64266C69F}" type="slidenum">
              <a:rPr lang="en-US" smtClean="0"/>
              <a:pPr/>
              <a:t>‹#›</a:t>
            </a:fld>
            <a:endParaRPr lang="en-US"/>
          </a:p>
        </p:txBody>
      </p:sp>
    </p:spTree>
    <p:extLst>
      <p:ext uri="{BB962C8B-B14F-4D97-AF65-F5344CB8AC3E}">
        <p14:creationId xmlns="" xmlns:p14="http://schemas.microsoft.com/office/powerpoint/2010/main" val="1991221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C3DBA6B-64F3-4C4F-AC69-741E1EB7B2C6}" type="datetimeFigureOut">
              <a:rPr lang="en-US" smtClean="0"/>
              <a:pPr/>
              <a:t>9/12/2018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89208F9-68F1-49D6-B6A6-C0C64266C69F}" type="slidenum">
              <a:rPr lang="en-US" smtClean="0"/>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42225553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2.png"/>
          <p:cNvPicPr>
            <a:picLocks noChangeAspect="1"/>
          </p:cNvPicPr>
          <p:nvPr/>
        </p:nvPicPr>
        <p:blipFill>
          <a:blip r:embed="rId2" cstate="print"/>
          <a:srcRect/>
          <a:stretch>
            <a:fillRect/>
          </a:stretch>
        </p:blipFill>
        <p:spPr bwMode="auto">
          <a:xfrm>
            <a:off x="79652" y="164179"/>
            <a:ext cx="1276223" cy="944739"/>
          </a:xfrm>
          <a:prstGeom prst="rect">
            <a:avLst/>
          </a:prstGeom>
          <a:noFill/>
          <a:ln w="9525">
            <a:noFill/>
            <a:miter lim="800000"/>
            <a:headEnd/>
            <a:tailEnd/>
          </a:ln>
        </p:spPr>
      </p:pic>
      <p:sp>
        <p:nvSpPr>
          <p:cNvPr id="5" name="Rectangle 4"/>
          <p:cNvSpPr/>
          <p:nvPr/>
        </p:nvSpPr>
        <p:spPr>
          <a:xfrm>
            <a:off x="1498885" y="149778"/>
            <a:ext cx="9974847" cy="103402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06" tIns="45703" rIns="91406" bIns="45703" anchor="ctr"/>
          <a:lstStyle/>
          <a:p>
            <a:pPr algn="ctr">
              <a:defRPr/>
            </a:pPr>
            <a:r>
              <a:rPr lang="id-ID" sz="3200" b="1" dirty="0">
                <a:latin typeface="Agency FB" pitchFamily="34" charset="0"/>
              </a:rPr>
              <a:t>INSPEKTORAT JENDERAL KEMENRISTEKDIKTI</a:t>
            </a:r>
          </a:p>
        </p:txBody>
      </p:sp>
      <p:sp>
        <p:nvSpPr>
          <p:cNvPr id="6" name="Rectangle 5"/>
          <p:cNvSpPr/>
          <p:nvPr/>
        </p:nvSpPr>
        <p:spPr>
          <a:xfrm>
            <a:off x="175099" y="5807414"/>
            <a:ext cx="11897426" cy="90081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06" tIns="45703" rIns="91406" bIns="45703" anchor="ctr"/>
          <a:lstStyle/>
          <a:p>
            <a:pPr algn="ctr">
              <a:defRPr/>
            </a:pPr>
            <a:endParaRPr lang="id-ID" sz="2400" dirty="0">
              <a:latin typeface="Arial Narrow" pitchFamily="34" charset="0"/>
            </a:endParaRPr>
          </a:p>
          <a:p>
            <a:pPr algn="ctr">
              <a:defRPr/>
            </a:pPr>
            <a:r>
              <a:rPr lang="en-US" sz="1600" b="1" dirty="0" err="1">
                <a:ln w="900" cmpd="sng">
                  <a:solidFill>
                    <a:schemeClr val="tx1">
                      <a:alpha val="55000"/>
                    </a:schemeClr>
                  </a:solidFill>
                  <a:prstDash val="solid"/>
                </a:ln>
                <a:solidFill>
                  <a:schemeClr val="bg1"/>
                </a:solidFill>
                <a:effectLst>
                  <a:innerShdw blurRad="101600" dist="76200" dir="5400000">
                    <a:schemeClr val="accent1">
                      <a:satMod val="190000"/>
                      <a:tint val="100000"/>
                      <a:alpha val="74000"/>
                    </a:schemeClr>
                  </a:innerShdw>
                </a:effectLst>
              </a:rPr>
              <a:t>Oleh</a:t>
            </a:r>
            <a:r>
              <a:rPr lang="en-US" sz="1600" b="1" dirty="0">
                <a:ln w="900" cmpd="sng">
                  <a:solidFill>
                    <a:schemeClr val="tx1">
                      <a:alpha val="55000"/>
                    </a:schemeClr>
                  </a:solidFill>
                  <a:prstDash val="solid"/>
                </a:ln>
                <a:solidFill>
                  <a:schemeClr val="bg1"/>
                </a:solidFill>
                <a:effectLst>
                  <a:innerShdw blurRad="101600" dist="76200" dir="5400000">
                    <a:schemeClr val="accent1">
                      <a:satMod val="190000"/>
                      <a:tint val="100000"/>
                      <a:alpha val="74000"/>
                    </a:schemeClr>
                  </a:innerShdw>
                </a:effectLst>
              </a:rPr>
              <a:t> </a:t>
            </a:r>
            <a:r>
              <a:rPr lang="en-US" sz="1600" b="1" dirty="0">
                <a:solidFill>
                  <a:schemeClr val="bg1"/>
                </a:solidFill>
                <a:latin typeface="Arial Narrow" pitchFamily="34" charset="0"/>
              </a:rPr>
              <a:t>: </a:t>
            </a:r>
          </a:p>
          <a:p>
            <a:pPr algn="ctr">
              <a:defRPr/>
            </a:pPr>
            <a:r>
              <a:rPr lang="en-ID" b="1" dirty="0" err="1">
                <a:ln w="900" cmpd="sng">
                  <a:solidFill>
                    <a:schemeClr val="tx1">
                      <a:alpha val="55000"/>
                    </a:schemeClr>
                  </a:solidFill>
                  <a:prstDash val="solid"/>
                </a:ln>
                <a:solidFill>
                  <a:schemeClr val="bg1"/>
                </a:solidFill>
                <a:effectLst>
                  <a:innerShdw blurRad="101600" dist="76200" dir="5400000">
                    <a:schemeClr val="accent1">
                      <a:satMod val="190000"/>
                      <a:tint val="100000"/>
                      <a:alpha val="74000"/>
                    </a:schemeClr>
                  </a:innerShdw>
                </a:effectLst>
              </a:rPr>
              <a:t>Mohamad</a:t>
            </a:r>
            <a:r>
              <a:rPr lang="en-ID" b="1" dirty="0">
                <a:ln w="900" cmpd="sng">
                  <a:solidFill>
                    <a:schemeClr val="tx1">
                      <a:alpha val="55000"/>
                    </a:schemeClr>
                  </a:solidFill>
                  <a:prstDash val="solid"/>
                </a:ln>
                <a:solidFill>
                  <a:schemeClr val="bg1"/>
                </a:solidFill>
                <a:effectLst>
                  <a:innerShdw blurRad="101600" dist="76200" dir="5400000">
                    <a:schemeClr val="accent1">
                      <a:satMod val="190000"/>
                      <a:tint val="100000"/>
                      <a:alpha val="74000"/>
                    </a:schemeClr>
                  </a:innerShdw>
                </a:effectLst>
              </a:rPr>
              <a:t> </a:t>
            </a:r>
            <a:r>
              <a:rPr lang="en-ID" b="1" dirty="0" err="1">
                <a:ln w="900" cmpd="sng">
                  <a:solidFill>
                    <a:schemeClr val="tx1">
                      <a:alpha val="55000"/>
                    </a:schemeClr>
                  </a:solidFill>
                  <a:prstDash val="solid"/>
                </a:ln>
                <a:solidFill>
                  <a:schemeClr val="bg1"/>
                </a:solidFill>
                <a:effectLst>
                  <a:innerShdw blurRad="101600" dist="76200" dir="5400000">
                    <a:schemeClr val="accent1">
                      <a:satMod val="190000"/>
                      <a:tint val="100000"/>
                      <a:alpha val="74000"/>
                    </a:schemeClr>
                  </a:innerShdw>
                </a:effectLst>
              </a:rPr>
              <a:t>Hardi</a:t>
            </a:r>
            <a:r>
              <a:rPr lang="en-ID" b="1" dirty="0">
                <a:ln w="900" cmpd="sng">
                  <a:solidFill>
                    <a:schemeClr val="tx1">
                      <a:alpha val="55000"/>
                    </a:schemeClr>
                  </a:solidFill>
                  <a:prstDash val="solid"/>
                </a:ln>
                <a:solidFill>
                  <a:schemeClr val="bg1"/>
                </a:solidFill>
                <a:effectLst>
                  <a:innerShdw blurRad="101600" dist="76200" dir="5400000">
                    <a:schemeClr val="accent1">
                      <a:satMod val="190000"/>
                      <a:tint val="100000"/>
                      <a:alpha val="74000"/>
                    </a:schemeClr>
                  </a:innerShdw>
                </a:effectLst>
              </a:rPr>
              <a:t>, </a:t>
            </a:r>
            <a:r>
              <a:rPr lang="en-ID" b="1" dirty="0" err="1">
                <a:ln w="900" cmpd="sng">
                  <a:solidFill>
                    <a:schemeClr val="tx1">
                      <a:alpha val="55000"/>
                    </a:schemeClr>
                  </a:solidFill>
                  <a:prstDash val="solid"/>
                </a:ln>
                <a:solidFill>
                  <a:schemeClr val="bg1"/>
                </a:solidFill>
                <a:effectLst>
                  <a:innerShdw blurRad="101600" dist="76200" dir="5400000">
                    <a:schemeClr val="accent1">
                      <a:satMod val="190000"/>
                      <a:tint val="100000"/>
                      <a:alpha val="74000"/>
                    </a:schemeClr>
                  </a:innerShdw>
                </a:effectLst>
              </a:rPr>
              <a:t>Ak</a:t>
            </a:r>
            <a:r>
              <a:rPr lang="en-ID" b="1" dirty="0">
                <a:ln w="900" cmpd="sng">
                  <a:solidFill>
                    <a:schemeClr val="tx1">
                      <a:alpha val="55000"/>
                    </a:schemeClr>
                  </a:solidFill>
                  <a:prstDash val="solid"/>
                </a:ln>
                <a:solidFill>
                  <a:schemeClr val="bg1"/>
                </a:solidFill>
                <a:effectLst>
                  <a:innerShdw blurRad="101600" dist="76200" dir="5400000">
                    <a:schemeClr val="accent1">
                      <a:satMod val="190000"/>
                      <a:tint val="100000"/>
                      <a:alpha val="74000"/>
                    </a:schemeClr>
                  </a:innerShdw>
                </a:effectLst>
              </a:rPr>
              <a:t>. </a:t>
            </a:r>
            <a:r>
              <a:rPr lang="en-ID" b="1" dirty="0" err="1">
                <a:ln w="900" cmpd="sng">
                  <a:solidFill>
                    <a:schemeClr val="tx1">
                      <a:alpha val="55000"/>
                    </a:schemeClr>
                  </a:solidFill>
                  <a:prstDash val="solid"/>
                </a:ln>
                <a:solidFill>
                  <a:schemeClr val="bg1"/>
                </a:solidFill>
                <a:effectLst>
                  <a:innerShdw blurRad="101600" dist="76200" dir="5400000">
                    <a:schemeClr val="accent1">
                      <a:satMod val="190000"/>
                      <a:tint val="100000"/>
                      <a:alpha val="74000"/>
                    </a:schemeClr>
                  </a:innerShdw>
                </a:effectLst>
              </a:rPr>
              <a:t>Mprof</a:t>
            </a:r>
            <a:r>
              <a:rPr lang="en-ID" b="1" dirty="0">
                <a:ln w="900" cmpd="sng">
                  <a:solidFill>
                    <a:schemeClr val="tx1">
                      <a:alpha val="55000"/>
                    </a:schemeClr>
                  </a:solidFill>
                  <a:prstDash val="solid"/>
                </a:ln>
                <a:solidFill>
                  <a:schemeClr val="bg1"/>
                </a:solidFill>
                <a:effectLst>
                  <a:innerShdw blurRad="101600" dist="76200" dir="5400000">
                    <a:schemeClr val="accent1">
                      <a:satMod val="190000"/>
                      <a:tint val="100000"/>
                      <a:alpha val="74000"/>
                    </a:schemeClr>
                  </a:innerShdw>
                </a:effectLst>
              </a:rPr>
              <a:t> Acc, </a:t>
            </a:r>
            <a:r>
              <a:rPr lang="en-ID" b="1" dirty="0" smtClean="0">
                <a:ln w="900" cmpd="sng">
                  <a:solidFill>
                    <a:schemeClr val="tx1">
                      <a:alpha val="55000"/>
                    </a:schemeClr>
                  </a:solidFill>
                  <a:prstDash val="solid"/>
                </a:ln>
                <a:solidFill>
                  <a:schemeClr val="bg1"/>
                </a:solidFill>
                <a:effectLst>
                  <a:innerShdw blurRad="101600" dist="76200" dir="5400000">
                    <a:schemeClr val="accent1">
                      <a:satMod val="190000"/>
                      <a:tint val="100000"/>
                      <a:alpha val="74000"/>
                    </a:schemeClr>
                  </a:innerShdw>
                </a:effectLst>
              </a:rPr>
              <a:t>CA</a:t>
            </a:r>
            <a:r>
              <a:rPr lang="id-ID" b="1" dirty="0" smtClean="0">
                <a:ln w="900" cmpd="sng">
                  <a:solidFill>
                    <a:schemeClr val="tx1">
                      <a:alpha val="55000"/>
                    </a:schemeClr>
                  </a:solidFill>
                  <a:prstDash val="solid"/>
                </a:ln>
                <a:solidFill>
                  <a:schemeClr val="bg1"/>
                </a:solidFill>
                <a:effectLst>
                  <a:innerShdw blurRad="101600" dist="76200" dir="5400000">
                    <a:schemeClr val="accent1">
                      <a:satMod val="190000"/>
                      <a:tint val="100000"/>
                      <a:alpha val="74000"/>
                    </a:schemeClr>
                  </a:innerShdw>
                </a:effectLst>
              </a:rPr>
              <a:t>. QIA.</a:t>
            </a:r>
            <a:r>
              <a:rPr lang="en-ID" b="1" dirty="0">
                <a:ln w="900" cmpd="sng">
                  <a:solidFill>
                    <a:schemeClr val="tx1">
                      <a:alpha val="55000"/>
                    </a:schemeClr>
                  </a:solidFill>
                  <a:prstDash val="solid"/>
                </a:ln>
                <a:solidFill>
                  <a:schemeClr val="bg1"/>
                </a:solidFill>
                <a:effectLst>
                  <a:innerShdw blurRad="101600" dist="76200" dir="5400000">
                    <a:schemeClr val="accent1">
                      <a:satMod val="190000"/>
                      <a:tint val="100000"/>
                      <a:alpha val="74000"/>
                    </a:schemeClr>
                  </a:innerShdw>
                </a:effectLst>
              </a:rPr>
              <a:t/>
            </a:r>
            <a:br>
              <a:rPr lang="en-ID" b="1" dirty="0">
                <a:ln w="900" cmpd="sng">
                  <a:solidFill>
                    <a:schemeClr val="tx1">
                      <a:alpha val="55000"/>
                    </a:schemeClr>
                  </a:solidFill>
                  <a:prstDash val="solid"/>
                </a:ln>
                <a:solidFill>
                  <a:schemeClr val="bg1"/>
                </a:solidFill>
                <a:effectLst>
                  <a:innerShdw blurRad="101600" dist="76200" dir="5400000">
                    <a:schemeClr val="accent1">
                      <a:satMod val="190000"/>
                      <a:tint val="100000"/>
                      <a:alpha val="74000"/>
                    </a:schemeClr>
                  </a:innerShdw>
                </a:effectLst>
              </a:rPr>
            </a:br>
            <a:r>
              <a:rPr lang="id-ID" sz="1600" b="1" dirty="0">
                <a:ln w="900" cmpd="sng">
                  <a:solidFill>
                    <a:schemeClr val="tx1">
                      <a:alpha val="55000"/>
                    </a:schemeClr>
                  </a:solidFill>
                  <a:prstDash val="solid"/>
                </a:ln>
                <a:solidFill>
                  <a:schemeClr val="bg1"/>
                </a:solidFill>
                <a:effectLst>
                  <a:innerShdw blurRad="101600" dist="76200" dir="5400000">
                    <a:schemeClr val="accent1">
                      <a:satMod val="190000"/>
                      <a:tint val="100000"/>
                      <a:alpha val="74000"/>
                    </a:schemeClr>
                  </a:innerShdw>
                </a:effectLst>
              </a:rPr>
              <a:t> Inspektur </a:t>
            </a:r>
            <a:r>
              <a:rPr lang="en-ID" sz="1600" b="1" dirty="0">
                <a:ln w="900" cmpd="sng">
                  <a:solidFill>
                    <a:schemeClr val="tx1">
                      <a:alpha val="55000"/>
                    </a:schemeClr>
                  </a:solidFill>
                  <a:prstDash val="solid"/>
                </a:ln>
                <a:solidFill>
                  <a:schemeClr val="bg1"/>
                </a:solidFill>
                <a:effectLst>
                  <a:innerShdw blurRad="101600" dist="76200" dir="5400000">
                    <a:schemeClr val="accent1">
                      <a:satMod val="190000"/>
                      <a:tint val="100000"/>
                      <a:alpha val="74000"/>
                    </a:schemeClr>
                  </a:innerShdw>
                </a:effectLst>
              </a:rPr>
              <a:t>1 </a:t>
            </a:r>
            <a:r>
              <a:rPr lang="id-ID" sz="1600" b="1" dirty="0">
                <a:ln w="900" cmpd="sng">
                  <a:solidFill>
                    <a:schemeClr val="tx1">
                      <a:alpha val="55000"/>
                    </a:schemeClr>
                  </a:solidFill>
                  <a:prstDash val="solid"/>
                </a:ln>
                <a:solidFill>
                  <a:schemeClr val="bg1"/>
                </a:solidFill>
                <a:effectLst>
                  <a:innerShdw blurRad="101600" dist="76200" dir="5400000">
                    <a:schemeClr val="accent1">
                      <a:satMod val="190000"/>
                      <a:tint val="100000"/>
                      <a:alpha val="74000"/>
                    </a:schemeClr>
                  </a:innerShdw>
                </a:effectLst>
              </a:rPr>
              <a:t>Kemenristekdikti</a:t>
            </a:r>
            <a:r>
              <a:rPr lang="id-ID" sz="2000" dirty="0">
                <a:ln w="900" cmpd="sng">
                  <a:solidFill>
                    <a:schemeClr val="tx1">
                      <a:alpha val="55000"/>
                    </a:schemeClr>
                  </a:solidFill>
                  <a:prstDash val="solid"/>
                </a:ln>
                <a:solidFill>
                  <a:schemeClr val="tx1"/>
                </a:solidFill>
                <a:effectLst>
                  <a:innerShdw blurRad="101600" dist="76200" dir="5400000">
                    <a:schemeClr val="accent1">
                      <a:satMod val="190000"/>
                      <a:tint val="100000"/>
                      <a:alpha val="74000"/>
                    </a:schemeClr>
                  </a:innerShdw>
                </a:effectLst>
              </a:rPr>
              <a:t/>
            </a:r>
            <a:br>
              <a:rPr lang="id-ID" sz="2000" dirty="0">
                <a:ln w="900" cmpd="sng">
                  <a:solidFill>
                    <a:schemeClr val="tx1">
                      <a:alpha val="55000"/>
                    </a:schemeClr>
                  </a:solidFill>
                  <a:prstDash val="solid"/>
                </a:ln>
                <a:solidFill>
                  <a:schemeClr val="tx1"/>
                </a:solidFill>
                <a:effectLst>
                  <a:innerShdw blurRad="101600" dist="76200" dir="5400000">
                    <a:schemeClr val="accent1">
                      <a:satMod val="190000"/>
                      <a:tint val="100000"/>
                      <a:alpha val="74000"/>
                    </a:schemeClr>
                  </a:innerShdw>
                </a:effectLst>
              </a:rPr>
            </a:br>
            <a:endParaRPr lang="id-ID" sz="2800" dirty="0">
              <a:latin typeface="Arial Narrow" pitchFamily="34" charset="0"/>
            </a:endParaRPr>
          </a:p>
        </p:txBody>
      </p:sp>
      <p:sp>
        <p:nvSpPr>
          <p:cNvPr id="2053" name="Rectangle 6"/>
          <p:cNvSpPr>
            <a:spLocks noChangeArrowheads="1"/>
          </p:cNvSpPr>
          <p:nvPr/>
        </p:nvSpPr>
        <p:spPr bwMode="auto">
          <a:xfrm>
            <a:off x="583660" y="4334840"/>
            <a:ext cx="11089531" cy="1013776"/>
          </a:xfrm>
          <a:prstGeom prst="rect">
            <a:avLst/>
          </a:prstGeom>
          <a:noFill/>
          <a:ln w="9525">
            <a:noFill/>
            <a:miter lim="800000"/>
            <a:headEnd/>
            <a:tailEnd/>
          </a:ln>
        </p:spPr>
        <p:txBody>
          <a:bodyPr wrap="square" lIns="91428" tIns="45715" rIns="91428" bIns="45715">
            <a:spAutoFit/>
          </a:bodyPr>
          <a:lstStyle/>
          <a:p>
            <a:pPr algn="ctr"/>
            <a:r>
              <a:rPr lang="en-US" sz="2000" b="1" dirty="0" err="1">
                <a:solidFill>
                  <a:srgbClr val="C00000"/>
                </a:solidFill>
              </a:rPr>
              <a:t>Disampaikan</a:t>
            </a:r>
            <a:r>
              <a:rPr lang="en-US" sz="2000" b="1" dirty="0">
                <a:solidFill>
                  <a:srgbClr val="C00000"/>
                </a:solidFill>
              </a:rPr>
              <a:t> </a:t>
            </a:r>
            <a:r>
              <a:rPr lang="id-ID" sz="2000" b="1" dirty="0">
                <a:solidFill>
                  <a:srgbClr val="C00000"/>
                </a:solidFill>
              </a:rPr>
              <a:t>pada</a:t>
            </a:r>
          </a:p>
          <a:p>
            <a:pPr algn="ctr"/>
            <a:r>
              <a:rPr lang="id-ID" sz="2000" b="1" dirty="0" smtClean="0">
                <a:solidFill>
                  <a:srgbClr val="C00000"/>
                </a:solidFill>
              </a:rPr>
              <a:t>Pelatihan </a:t>
            </a:r>
            <a:r>
              <a:rPr lang="en-ID" sz="2000" b="1" dirty="0" err="1" smtClean="0">
                <a:solidFill>
                  <a:srgbClr val="C00000"/>
                </a:solidFill>
              </a:rPr>
              <a:t>Pe</a:t>
            </a:r>
            <a:r>
              <a:rPr lang="id-ID" sz="2000" b="1" dirty="0" smtClean="0">
                <a:solidFill>
                  <a:srgbClr val="C00000"/>
                </a:solidFill>
              </a:rPr>
              <a:t>ningkata</a:t>
            </a:r>
            <a:r>
              <a:rPr lang="en-ID" sz="2000" b="1" dirty="0" smtClean="0">
                <a:solidFill>
                  <a:srgbClr val="C00000"/>
                </a:solidFill>
              </a:rPr>
              <a:t>n </a:t>
            </a:r>
            <a:r>
              <a:rPr lang="id-ID" sz="2000" b="1" dirty="0" smtClean="0">
                <a:solidFill>
                  <a:srgbClr val="C00000"/>
                </a:solidFill>
              </a:rPr>
              <a:t>Kapasitas Reviewer </a:t>
            </a:r>
            <a:r>
              <a:rPr lang="en-ID" sz="2000" b="1" dirty="0" err="1" smtClean="0">
                <a:solidFill>
                  <a:srgbClr val="C00000"/>
                </a:solidFill>
              </a:rPr>
              <a:t>di</a:t>
            </a:r>
            <a:r>
              <a:rPr lang="en-ID" sz="2000" b="1" dirty="0" smtClean="0">
                <a:solidFill>
                  <a:srgbClr val="C00000"/>
                </a:solidFill>
              </a:rPr>
              <a:t> </a:t>
            </a:r>
            <a:r>
              <a:rPr lang="en-ID" sz="2000" b="1" dirty="0" err="1">
                <a:solidFill>
                  <a:srgbClr val="C00000"/>
                </a:solidFill>
              </a:rPr>
              <a:t>Lingkungan</a:t>
            </a:r>
            <a:r>
              <a:rPr lang="en-ID" sz="2000" b="1" dirty="0">
                <a:solidFill>
                  <a:srgbClr val="C00000"/>
                </a:solidFill>
              </a:rPr>
              <a:t> </a:t>
            </a:r>
            <a:r>
              <a:rPr lang="id-ID" sz="2000" b="1" dirty="0" smtClean="0">
                <a:solidFill>
                  <a:srgbClr val="C00000"/>
                </a:solidFill>
              </a:rPr>
              <a:t>LLDIKTI WIL.</a:t>
            </a:r>
            <a:r>
              <a:rPr lang="en-ID" sz="2000" b="1" dirty="0" smtClean="0">
                <a:solidFill>
                  <a:srgbClr val="C00000"/>
                </a:solidFill>
              </a:rPr>
              <a:t> IV</a:t>
            </a:r>
            <a:endParaRPr lang="en-US" sz="2000" b="1" dirty="0">
              <a:solidFill>
                <a:srgbClr val="C00000"/>
              </a:solidFill>
            </a:endParaRPr>
          </a:p>
          <a:p>
            <a:pPr algn="ctr"/>
            <a:r>
              <a:rPr lang="en-ID" sz="2000" b="1" dirty="0" err="1">
                <a:solidFill>
                  <a:srgbClr val="C00000"/>
                </a:solidFill>
              </a:rPr>
              <a:t>Jatinangor</a:t>
            </a:r>
            <a:r>
              <a:rPr lang="id-ID" sz="2000" b="1" dirty="0">
                <a:solidFill>
                  <a:srgbClr val="C00000"/>
                </a:solidFill>
              </a:rPr>
              <a:t>, </a:t>
            </a:r>
            <a:r>
              <a:rPr lang="en-ID" sz="2000" b="1" dirty="0" smtClean="0">
                <a:solidFill>
                  <a:srgbClr val="C00000"/>
                </a:solidFill>
              </a:rPr>
              <a:t>1</a:t>
            </a:r>
            <a:r>
              <a:rPr lang="id-ID" sz="2000" b="1" dirty="0" smtClean="0">
                <a:solidFill>
                  <a:srgbClr val="C00000"/>
                </a:solidFill>
              </a:rPr>
              <a:t>2 September</a:t>
            </a:r>
            <a:r>
              <a:rPr lang="en-US" sz="2000" b="1" dirty="0" smtClean="0">
                <a:solidFill>
                  <a:srgbClr val="C00000"/>
                </a:solidFill>
              </a:rPr>
              <a:t> </a:t>
            </a:r>
            <a:r>
              <a:rPr lang="en-US" sz="2000" b="1" dirty="0">
                <a:solidFill>
                  <a:srgbClr val="C00000"/>
                </a:solidFill>
              </a:rPr>
              <a:t>201</a:t>
            </a:r>
            <a:r>
              <a:rPr lang="id-ID" sz="2000" b="1" dirty="0">
                <a:solidFill>
                  <a:srgbClr val="C00000"/>
                </a:solidFill>
              </a:rPr>
              <a:t>8</a:t>
            </a:r>
            <a:endParaRPr lang="en-US" sz="2000" b="1" dirty="0">
              <a:solidFill>
                <a:srgbClr val="C00000"/>
              </a:solidFill>
            </a:endParaRPr>
          </a:p>
        </p:txBody>
      </p:sp>
      <p:sp>
        <p:nvSpPr>
          <p:cNvPr id="8" name="Rectangle 7"/>
          <p:cNvSpPr/>
          <p:nvPr/>
        </p:nvSpPr>
        <p:spPr>
          <a:xfrm>
            <a:off x="1182076" y="1721611"/>
            <a:ext cx="9883472" cy="1548299"/>
          </a:xfrm>
          <a:prstGeom prst="rect">
            <a:avLst/>
          </a:prstGeom>
        </p:spPr>
        <p:txBody>
          <a:bodyPr wrap="square" lIns="91428" tIns="45715" rIns="91428" bIns="45715">
            <a:spAutoFit/>
          </a:bodyPr>
          <a:lstStyle/>
          <a:p>
            <a:pPr algn="ctr">
              <a:defRPr/>
            </a:pPr>
            <a:endParaRPr lang="en-US" sz="2800" b="1" dirty="0">
              <a:solidFill>
                <a:srgbClr val="1F497D"/>
              </a:solidFill>
              <a:effectLst>
                <a:outerShdw blurRad="50800" dist="38100" dir="2700000" algn="tl" rotWithShape="0">
                  <a:prstClr val="black">
                    <a:alpha val="40000"/>
                  </a:prstClr>
                </a:outerShdw>
              </a:effectLst>
              <a:latin typeface="Century Gothic"/>
              <a:cs typeface="Tahoma" pitchFamily="34" charset="0"/>
            </a:endParaRPr>
          </a:p>
          <a:p>
            <a:pPr algn="ctr">
              <a:lnSpc>
                <a:spcPts val="3804"/>
              </a:lnSpc>
              <a:spcBef>
                <a:spcPts val="190"/>
              </a:spcBef>
            </a:pPr>
            <a:r>
              <a:rPr lang="id-ID" sz="3200" spc="25" dirty="0" smtClean="0">
                <a:latin typeface="Cooper Black"/>
                <a:cs typeface="Cooper Black"/>
              </a:rPr>
              <a:t>S</a:t>
            </a:r>
            <a:r>
              <a:rPr lang="id-ID" sz="3200" spc="-194" dirty="0" smtClean="0">
                <a:latin typeface="Cooper Black"/>
                <a:cs typeface="Cooper Black"/>
              </a:rPr>
              <a:t>T</a:t>
            </a:r>
            <a:r>
              <a:rPr lang="id-ID" sz="3200" spc="0" dirty="0" smtClean="0">
                <a:latin typeface="Cooper Black"/>
                <a:cs typeface="Cooper Black"/>
              </a:rPr>
              <a:t>AN</a:t>
            </a:r>
            <a:r>
              <a:rPr lang="id-ID" sz="3200" spc="-139" dirty="0" smtClean="0">
                <a:latin typeface="Cooper Black"/>
                <a:cs typeface="Cooper Black"/>
              </a:rPr>
              <a:t>D</a:t>
            </a:r>
            <a:r>
              <a:rPr lang="id-ID" sz="3200" spc="0" dirty="0" smtClean="0">
                <a:latin typeface="Cooper Black"/>
                <a:cs typeface="Cooper Black"/>
              </a:rPr>
              <a:t>AR BI</a:t>
            </a:r>
            <a:r>
              <a:rPr lang="id-ID" sz="3200" spc="-229" dirty="0" smtClean="0">
                <a:latin typeface="Cooper Black"/>
                <a:cs typeface="Cooper Black"/>
              </a:rPr>
              <a:t>A</a:t>
            </a:r>
            <a:r>
              <a:rPr lang="id-ID" sz="3200" spc="-275" dirty="0" smtClean="0">
                <a:latin typeface="Cooper Black"/>
                <a:cs typeface="Cooper Black"/>
              </a:rPr>
              <a:t>Y</a:t>
            </a:r>
            <a:r>
              <a:rPr lang="id-ID" sz="3200" spc="0" dirty="0" smtClean="0">
                <a:latin typeface="Cooper Black"/>
                <a:cs typeface="Cooper Black"/>
              </a:rPr>
              <a:t>A MASUKAN DAN</a:t>
            </a:r>
            <a:endParaRPr lang="id-ID" sz="3200" dirty="0" smtClean="0">
              <a:latin typeface="Cooper Black"/>
              <a:cs typeface="Cooper Black"/>
            </a:endParaRPr>
          </a:p>
          <a:p>
            <a:pPr marL="184001" marR="219734" indent="3654" algn="ctr">
              <a:lnSpc>
                <a:spcPct val="104257"/>
              </a:lnSpc>
            </a:pPr>
            <a:r>
              <a:rPr lang="id-ID" sz="3200" spc="0" dirty="0" smtClean="0">
                <a:latin typeface="Cooper Black"/>
                <a:cs typeface="Cooper Black"/>
              </a:rPr>
              <a:t>PERTANGGUNGJAWABAN KEUANGAN</a:t>
            </a:r>
            <a:endParaRPr lang="id-ID" sz="3200" dirty="0">
              <a:latin typeface="Brush Script MT"/>
              <a:cs typeface="Brush Script MT"/>
            </a:endParaRPr>
          </a:p>
        </p:txBody>
      </p:sp>
    </p:spTree>
    <p:extLst>
      <p:ext uri="{BB962C8B-B14F-4D97-AF65-F5344CB8AC3E}">
        <p14:creationId xmlns:p14="http://schemas.microsoft.com/office/powerpoint/2010/main" xmlns="" val="21767887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a:extLst>
              <a:ext uri="{FF2B5EF4-FFF2-40B4-BE49-F238E27FC236}">
                <a16:creationId xmlns="" xmlns:a16="http://schemas.microsoft.com/office/drawing/2014/main" id="{72EEFC02-9FD0-44DD-BE26-323719ACF25F}"/>
              </a:ext>
            </a:extLst>
          </p:cNvPr>
          <p:cNvSpPr>
            <a:spLocks noChangeArrowheads="1"/>
          </p:cNvSpPr>
          <p:nvPr/>
        </p:nvSpPr>
        <p:spPr bwMode="auto">
          <a:xfrm>
            <a:off x="259726" y="356642"/>
            <a:ext cx="11672547" cy="5693866"/>
          </a:xfrm>
          <a:prstGeom prst="rect">
            <a:avLst/>
          </a:prstGeom>
          <a:solidFill>
            <a:srgbClr val="FFFF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d-ID" altLang="id-ID" sz="1400" b="0" i="0" u="none" strike="noStrike" cap="none" normalizeH="0" baseline="0" dirty="0">
                <a:ln>
                  <a:noFill/>
                </a:ln>
                <a:solidFill>
                  <a:srgbClr val="222222"/>
                </a:solidFill>
                <a:effectLst/>
                <a:cs typeface="Arial" panose="020B0604020202020204" pitchFamily="34" charset="0"/>
              </a:rPr>
              <a:t>*</a:t>
            </a:r>
            <a:r>
              <a:rPr kumimoji="0" lang="id-ID" altLang="id-ID" sz="1400" b="1" i="0" u="none" strike="noStrike" cap="none" normalizeH="0" baseline="0" dirty="0">
                <a:ln>
                  <a:noFill/>
                </a:ln>
                <a:solidFill>
                  <a:srgbClr val="222222"/>
                </a:solidFill>
                <a:effectLst/>
                <a:cs typeface="Arial" panose="020B0604020202020204" pitchFamily="34" charset="0"/>
              </a:rPr>
              <a:t>Berikut Notulensi Rapat Koordinasi Reviewer dengan Dirjen Risbang Kemenristekdikti 9 Maret 2018*</a:t>
            </a:r>
            <a:endParaRPr kumimoji="0" lang="id-ID" altLang="id-ID" sz="1400" b="1" i="0" u="none" strike="noStrike" cap="none" normalizeH="0" baseline="0" dirty="0">
              <a:ln>
                <a:noFill/>
              </a:ln>
              <a:solidFill>
                <a:schemeClr val="tx1"/>
              </a:solidFill>
              <a:effectLst/>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id-ID" altLang="id-ID" sz="1400" b="0" i="0" u="none" strike="noStrike" cap="none" normalizeH="0" baseline="0" dirty="0">
                <a:ln>
                  <a:noFill/>
                </a:ln>
                <a:solidFill>
                  <a:srgbClr val="222222"/>
                </a:solidFill>
                <a:effectLst/>
                <a:cs typeface="Arial" panose="020B0604020202020204" pitchFamily="34" charset="0"/>
              </a:rPr>
              <a:t>Jumlah skim penelitian diperkecil:</a:t>
            </a:r>
            <a:endParaRPr kumimoji="0" lang="id-ID" altLang="id-ID" sz="1400" b="0" i="0" u="none" strike="noStrike" cap="none" normalizeH="0" baseline="0" dirty="0">
              <a:ln>
                <a:noFill/>
              </a:ln>
              <a:solidFill>
                <a:schemeClr val="tx1"/>
              </a:solidFill>
              <a:effectLst/>
            </a:endParaRPr>
          </a:p>
          <a:p>
            <a:pPr marL="623888" marR="0" lvl="0" indent="-263525" algn="l" defTabSz="914400" rtl="0" eaLnBrk="0" fontAlgn="base" latinLnBrk="0" hangingPunct="0">
              <a:lnSpc>
                <a:spcPct val="100000"/>
              </a:lnSpc>
              <a:spcBef>
                <a:spcPct val="0"/>
              </a:spcBef>
              <a:spcAft>
                <a:spcPct val="0"/>
              </a:spcAft>
              <a:buClrTx/>
              <a:buSzTx/>
              <a:buFont typeface="+mj-lt"/>
              <a:buAutoNum type="alphaLcPeriod"/>
              <a:tabLst/>
            </a:pPr>
            <a:r>
              <a:rPr kumimoji="0" lang="id-ID" altLang="id-ID" sz="1400" b="0" i="0" u="none" strike="noStrike" cap="none" normalizeH="0" baseline="0" dirty="0">
                <a:ln>
                  <a:noFill/>
                </a:ln>
                <a:solidFill>
                  <a:srgbClr val="222222"/>
                </a:solidFill>
                <a:effectLst/>
                <a:cs typeface="Arial" panose="020B0604020202020204" pitchFamily="34" charset="0"/>
              </a:rPr>
              <a:t>Penelitian Dasar (PD),</a:t>
            </a:r>
            <a:endParaRPr kumimoji="0" lang="id-ID" altLang="id-ID" sz="1400" b="0" i="0" u="none" strike="noStrike" cap="none" normalizeH="0" baseline="0" dirty="0">
              <a:ln>
                <a:noFill/>
              </a:ln>
              <a:solidFill>
                <a:schemeClr val="tx1"/>
              </a:solidFill>
              <a:effectLst/>
            </a:endParaRPr>
          </a:p>
          <a:p>
            <a:pPr marL="623888" marR="0" lvl="0" indent="-263525" algn="l" defTabSz="914400" rtl="0" eaLnBrk="0" fontAlgn="base" latinLnBrk="0" hangingPunct="0">
              <a:lnSpc>
                <a:spcPct val="100000"/>
              </a:lnSpc>
              <a:spcBef>
                <a:spcPct val="0"/>
              </a:spcBef>
              <a:spcAft>
                <a:spcPct val="0"/>
              </a:spcAft>
              <a:buClrTx/>
              <a:buSzTx/>
              <a:buFont typeface="+mj-lt"/>
              <a:buAutoNum type="alphaLcPeriod"/>
              <a:tabLst/>
            </a:pPr>
            <a:r>
              <a:rPr kumimoji="0" lang="id-ID" altLang="id-ID" sz="1400" b="0" i="0" u="none" strike="noStrike" cap="none" normalizeH="0" baseline="0" dirty="0">
                <a:ln>
                  <a:noFill/>
                </a:ln>
                <a:solidFill>
                  <a:srgbClr val="222222"/>
                </a:solidFill>
                <a:effectLst/>
                <a:cs typeface="Arial" panose="020B0604020202020204" pitchFamily="34" charset="0"/>
              </a:rPr>
              <a:t>Penelitian Terapan (PT),</a:t>
            </a:r>
            <a:endParaRPr kumimoji="0" lang="id-ID" altLang="id-ID" sz="1400" b="0" i="0" u="none" strike="noStrike" cap="none" normalizeH="0" baseline="0" dirty="0">
              <a:ln>
                <a:noFill/>
              </a:ln>
              <a:solidFill>
                <a:schemeClr val="tx1"/>
              </a:solidFill>
              <a:effectLst/>
            </a:endParaRPr>
          </a:p>
          <a:p>
            <a:pPr marL="623888" marR="0" lvl="0" indent="-263525" algn="l" defTabSz="914400" rtl="0" eaLnBrk="0" fontAlgn="base" latinLnBrk="0" hangingPunct="0">
              <a:lnSpc>
                <a:spcPct val="100000"/>
              </a:lnSpc>
              <a:spcBef>
                <a:spcPct val="0"/>
              </a:spcBef>
              <a:spcAft>
                <a:spcPct val="0"/>
              </a:spcAft>
              <a:buClrTx/>
              <a:buSzTx/>
              <a:buFont typeface="+mj-lt"/>
              <a:buAutoNum type="alphaLcPeriod"/>
              <a:tabLst/>
            </a:pPr>
            <a:r>
              <a:rPr kumimoji="0" lang="id-ID" altLang="id-ID" sz="1400" b="0" i="0" u="none" strike="noStrike" cap="none" normalizeH="0" baseline="0" dirty="0">
                <a:ln>
                  <a:noFill/>
                </a:ln>
                <a:solidFill>
                  <a:srgbClr val="222222"/>
                </a:solidFill>
                <a:effectLst/>
                <a:cs typeface="Arial" panose="020B0604020202020204" pitchFamily="34" charset="0"/>
              </a:rPr>
              <a:t>Penelitian Pengembangan (PP),</a:t>
            </a:r>
            <a:endParaRPr kumimoji="0" lang="id-ID" altLang="id-ID" sz="1400" b="0" i="0" u="none" strike="noStrike" cap="none" normalizeH="0" baseline="0" dirty="0">
              <a:ln>
                <a:noFill/>
              </a:ln>
              <a:solidFill>
                <a:schemeClr val="tx1"/>
              </a:solidFill>
              <a:effectLst/>
            </a:endParaRPr>
          </a:p>
          <a:p>
            <a:pPr marL="623888" marR="0" lvl="0" indent="-263525" algn="l" defTabSz="914400" rtl="0" eaLnBrk="0" fontAlgn="base" latinLnBrk="0" hangingPunct="0">
              <a:lnSpc>
                <a:spcPct val="100000"/>
              </a:lnSpc>
              <a:spcBef>
                <a:spcPct val="0"/>
              </a:spcBef>
              <a:spcAft>
                <a:spcPct val="0"/>
              </a:spcAft>
              <a:buClrTx/>
              <a:buSzTx/>
              <a:buFont typeface="+mj-lt"/>
              <a:buAutoNum type="alphaLcPeriod"/>
              <a:tabLst/>
            </a:pPr>
            <a:r>
              <a:rPr kumimoji="0" lang="id-ID" altLang="id-ID" sz="1400" b="0" i="0" u="none" strike="noStrike" cap="none" normalizeH="0" baseline="0" dirty="0">
                <a:ln>
                  <a:noFill/>
                </a:ln>
                <a:solidFill>
                  <a:srgbClr val="222222"/>
                </a:solidFill>
                <a:effectLst/>
                <a:cs typeface="Arial" panose="020B0604020202020204" pitchFamily="34" charset="0"/>
              </a:rPr>
              <a:t>Penelitian Tim Pascasarjana (PTP),</a:t>
            </a:r>
            <a:endParaRPr kumimoji="0" lang="id-ID" altLang="id-ID" sz="1400" b="0" i="0" u="none" strike="noStrike" cap="none" normalizeH="0" baseline="0" dirty="0">
              <a:ln>
                <a:noFill/>
              </a:ln>
              <a:solidFill>
                <a:schemeClr val="tx1"/>
              </a:solidFill>
              <a:effectLst/>
            </a:endParaRPr>
          </a:p>
          <a:p>
            <a:pPr marL="623888" marR="0" lvl="0" indent="-263525" algn="l" defTabSz="914400" rtl="0" eaLnBrk="0" fontAlgn="base" latinLnBrk="0" hangingPunct="0">
              <a:lnSpc>
                <a:spcPct val="100000"/>
              </a:lnSpc>
              <a:spcBef>
                <a:spcPct val="0"/>
              </a:spcBef>
              <a:spcAft>
                <a:spcPct val="0"/>
              </a:spcAft>
              <a:buClrTx/>
              <a:buSzTx/>
              <a:buFont typeface="+mj-lt"/>
              <a:buAutoNum type="alphaLcPeriod"/>
              <a:tabLst/>
            </a:pPr>
            <a:r>
              <a:rPr kumimoji="0" lang="id-ID" altLang="id-ID" sz="1400" b="0" i="0" u="none" strike="noStrike" cap="none" normalizeH="0" baseline="0" dirty="0">
                <a:ln>
                  <a:noFill/>
                </a:ln>
                <a:solidFill>
                  <a:srgbClr val="222222"/>
                </a:solidFill>
                <a:effectLst/>
                <a:cs typeface="Arial" panose="020B0604020202020204" pitchFamily="34" charset="0"/>
              </a:rPr>
              <a:t>Penelitian Desentralisasi (PDUPT, PTUPT, PPUPT),</a:t>
            </a:r>
            <a:endParaRPr kumimoji="0" lang="id-ID" altLang="id-ID" sz="1400" b="0" i="0" u="none" strike="noStrike" cap="none" normalizeH="0" baseline="0" dirty="0">
              <a:ln>
                <a:noFill/>
              </a:ln>
              <a:solidFill>
                <a:schemeClr val="tx1"/>
              </a:solidFill>
              <a:effectLst/>
            </a:endParaRPr>
          </a:p>
          <a:p>
            <a:pPr marL="623888" marR="0" lvl="0" indent="-263525" algn="l" defTabSz="914400" rtl="0" eaLnBrk="0" fontAlgn="base" latinLnBrk="0" hangingPunct="0">
              <a:lnSpc>
                <a:spcPct val="100000"/>
              </a:lnSpc>
              <a:spcBef>
                <a:spcPct val="0"/>
              </a:spcBef>
              <a:spcAft>
                <a:spcPct val="0"/>
              </a:spcAft>
              <a:buClrTx/>
              <a:buSzTx/>
              <a:buFont typeface="+mj-lt"/>
              <a:buAutoNum type="alphaLcPeriod"/>
              <a:tabLst/>
            </a:pPr>
            <a:r>
              <a:rPr kumimoji="0" lang="id-ID" altLang="id-ID" sz="1400" b="0" i="0" u="none" strike="noStrike" cap="none" normalizeH="0" baseline="0" dirty="0">
                <a:ln>
                  <a:noFill/>
                </a:ln>
                <a:solidFill>
                  <a:srgbClr val="222222"/>
                </a:solidFill>
                <a:effectLst/>
                <a:cs typeface="Arial" panose="020B0604020202020204" pitchFamily="34" charset="0"/>
              </a:rPr>
              <a:t>Penelitian Dosen Pemula (PDP), dan</a:t>
            </a:r>
            <a:endParaRPr kumimoji="0" lang="id-ID" altLang="id-ID" sz="1400" b="0" i="0" u="none" strike="noStrike" cap="none" normalizeH="0" baseline="0" dirty="0">
              <a:ln>
                <a:noFill/>
              </a:ln>
              <a:solidFill>
                <a:schemeClr val="tx1"/>
              </a:solidFill>
              <a:effectLst/>
            </a:endParaRPr>
          </a:p>
          <a:p>
            <a:pPr marL="623888" marR="0" lvl="0" indent="-263525" algn="l" defTabSz="914400" rtl="0" eaLnBrk="0" fontAlgn="base" latinLnBrk="0" hangingPunct="0">
              <a:lnSpc>
                <a:spcPct val="100000"/>
              </a:lnSpc>
              <a:spcBef>
                <a:spcPct val="0"/>
              </a:spcBef>
              <a:spcAft>
                <a:spcPct val="0"/>
              </a:spcAft>
              <a:buClrTx/>
              <a:buSzTx/>
              <a:buFont typeface="+mj-lt"/>
              <a:buAutoNum type="alphaLcPeriod"/>
              <a:tabLst/>
            </a:pPr>
            <a:r>
              <a:rPr kumimoji="0" lang="id-ID" altLang="id-ID" sz="1400" b="0" i="0" u="none" strike="noStrike" cap="none" normalizeH="0" baseline="0" dirty="0">
                <a:ln>
                  <a:noFill/>
                </a:ln>
                <a:solidFill>
                  <a:srgbClr val="222222"/>
                </a:solidFill>
                <a:effectLst/>
                <a:cs typeface="Arial" panose="020B0604020202020204" pitchFamily="34" charset="0"/>
              </a:rPr>
              <a:t>Penelitian kerjasama antar Perguruan Tinggi PKP)</a:t>
            </a:r>
            <a:endParaRPr kumimoji="0" lang="id-ID" altLang="id-ID" sz="1400" b="0" i="0" u="none" strike="noStrike" cap="none" normalizeH="0" baseline="0" dirty="0">
              <a:ln>
                <a:noFill/>
              </a:ln>
              <a:solidFill>
                <a:schemeClr val="tx1"/>
              </a:solidFill>
              <a:effectLst/>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startAt="2"/>
              <a:tabLst/>
            </a:pPr>
            <a:r>
              <a:rPr kumimoji="0" lang="id-ID" altLang="id-ID" sz="1400" b="0" i="0" u="none" strike="noStrike" cap="none" normalizeH="0" baseline="0" dirty="0">
                <a:ln>
                  <a:noFill/>
                </a:ln>
                <a:solidFill>
                  <a:srgbClr val="222222"/>
                </a:solidFill>
                <a:effectLst/>
                <a:cs typeface="Arial" panose="020B0604020202020204" pitchFamily="34" charset="0"/>
              </a:rPr>
              <a:t>Semua skim penelitian (kecuali PDP, PTP, dan PKP), mensyaratkan pengusul harus memiliki *minimal 2 paper pada database bereputasi internasional sebagai penulis utama* (jika ini tidak terpenuhi system lsg tolak)</a:t>
            </a:r>
            <a:endParaRPr kumimoji="0" lang="id-ID" altLang="id-ID" sz="1400" b="0" i="0" u="none" strike="noStrike" cap="none" normalizeH="0" baseline="0" dirty="0">
              <a:ln>
                <a:noFill/>
              </a:ln>
              <a:solidFill>
                <a:schemeClr val="tx1"/>
              </a:solidFill>
              <a:effectLst/>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startAt="2"/>
              <a:tabLst/>
            </a:pPr>
            <a:r>
              <a:rPr kumimoji="0" lang="id-ID" altLang="id-ID" sz="1400" b="0" i="0" u="none" strike="noStrike" cap="none" normalizeH="0" baseline="0" dirty="0">
                <a:ln>
                  <a:noFill/>
                </a:ln>
                <a:solidFill>
                  <a:srgbClr val="222222"/>
                </a:solidFill>
                <a:effectLst/>
                <a:cs typeface="Arial" panose="020B0604020202020204" pitchFamily="34" charset="0"/>
              </a:rPr>
              <a:t>Penelitian ruhnya PMK 86 /pmk.02/2017 tentang standar biaya keluaran 2018</a:t>
            </a:r>
            <a:endParaRPr kumimoji="0" lang="id-ID" altLang="id-ID" sz="1400" b="0" i="0" u="none" strike="noStrike" cap="none" normalizeH="0" baseline="0" dirty="0">
              <a:ln>
                <a:noFill/>
              </a:ln>
              <a:solidFill>
                <a:schemeClr val="tx1"/>
              </a:solidFill>
              <a:effectLst/>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startAt="2"/>
              <a:tabLst/>
            </a:pPr>
            <a:r>
              <a:rPr kumimoji="0" lang="id-ID" altLang="id-ID" sz="1400" b="0" i="0" u="none" strike="noStrike" cap="none" normalizeH="0" baseline="0" dirty="0">
                <a:ln>
                  <a:noFill/>
                </a:ln>
                <a:solidFill>
                  <a:srgbClr val="222222"/>
                </a:solidFill>
                <a:effectLst/>
                <a:cs typeface="Arial" panose="020B0604020202020204" pitchFamily="34" charset="0"/>
              </a:rPr>
              <a:t>Auditor eksternal akan melihat bahwa angka sub keluaran ketika diimplementasikan ke RAB harus berdasarkan PMK 49/pmk.02/2017 tentang Standar biaya masukan tahun anggaran 2018.</a:t>
            </a:r>
            <a:endParaRPr kumimoji="0" lang="id-ID" altLang="id-ID" sz="1400" b="0" i="0" u="none" strike="noStrike" cap="none" normalizeH="0" baseline="0" dirty="0">
              <a:ln>
                <a:noFill/>
              </a:ln>
              <a:solidFill>
                <a:schemeClr val="tx1"/>
              </a:solidFill>
              <a:effectLst/>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startAt="2"/>
              <a:tabLst/>
            </a:pPr>
            <a:r>
              <a:rPr kumimoji="0" lang="id-ID" altLang="id-ID" sz="1400" b="0" i="0" u="none" strike="noStrike" cap="none" normalizeH="0" baseline="0" dirty="0">
                <a:ln>
                  <a:noFill/>
                </a:ln>
                <a:solidFill>
                  <a:srgbClr val="222222"/>
                </a:solidFill>
                <a:effectLst/>
                <a:cs typeface="Arial" panose="020B0604020202020204" pitchFamily="34" charset="0"/>
              </a:rPr>
              <a:t>Standar Biaya Keluaran bukan hanya penelitian saja, ada Peraturan menteri No. 69 tentang pedoman pembentukan komite penilaian dan /atau reviewer dan tata cara pelaksanaan penilaian. Pasal 5(1): dalam pelaksanaan anggaran, besaran penggunaan satuan biaya untuk sub keluaran penelitian sebagaimana dimaksud dalam pasal 2(2) huruf b didasarkan pada hasil penilaian komite penilaian dan /atau reviewer; </a:t>
            </a:r>
            <a:endParaRPr kumimoji="0" lang="id-ID" altLang="id-ID" sz="1400" b="0" i="0" u="none" strike="noStrike" cap="none" normalizeH="0" baseline="0" dirty="0">
              <a:ln>
                <a:noFill/>
              </a:ln>
              <a:solidFill>
                <a:schemeClr val="tx1"/>
              </a:solidFill>
              <a:effectLst/>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startAt="2"/>
              <a:tabLst/>
            </a:pPr>
            <a:r>
              <a:rPr kumimoji="0" lang="id-ID" altLang="id-ID" sz="1400" b="0" i="0" u="none" strike="noStrike" cap="none" normalizeH="0" baseline="0" dirty="0">
                <a:ln>
                  <a:noFill/>
                </a:ln>
                <a:solidFill>
                  <a:srgbClr val="222222"/>
                </a:solidFill>
                <a:effectLst/>
                <a:cs typeface="Arial" panose="020B0604020202020204" pitchFamily="34" charset="0"/>
              </a:rPr>
              <a:t>Sekali lagi, tidak boleh ada honor peneliti, honor seperti tenaga lapangan /programmer dibolehkan.</a:t>
            </a:r>
            <a:endParaRPr kumimoji="0" lang="id-ID" altLang="id-ID" sz="1400" b="0" i="0" u="none" strike="noStrike" cap="none" normalizeH="0" baseline="0" dirty="0">
              <a:ln>
                <a:noFill/>
              </a:ln>
              <a:solidFill>
                <a:schemeClr val="tx1"/>
              </a:solidFill>
              <a:effectLst/>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startAt="2"/>
              <a:tabLst/>
            </a:pPr>
            <a:r>
              <a:rPr kumimoji="0" lang="id-ID" altLang="id-ID" sz="1400" b="0" i="0" u="none" strike="noStrike" cap="none" normalizeH="0" baseline="0" dirty="0">
                <a:ln>
                  <a:noFill/>
                </a:ln>
                <a:solidFill>
                  <a:srgbClr val="222222"/>
                </a:solidFill>
                <a:effectLst/>
                <a:cs typeface="Arial" panose="020B0604020202020204" pitchFamily="34" charset="0"/>
              </a:rPr>
              <a:t>Per dirjen No. 15/PB/2017 tentang Petunjuk pelaksanaan pembayaran anggaran penelitian berbasis standar biaya keluaran sub keluaran penelitian.</a:t>
            </a:r>
            <a:endParaRPr kumimoji="0" lang="id-ID" altLang="id-ID" sz="1400" b="0" i="0" u="none" strike="noStrike" cap="none" normalizeH="0" baseline="0" dirty="0">
              <a:ln>
                <a:noFill/>
              </a:ln>
              <a:solidFill>
                <a:schemeClr val="tx1"/>
              </a:solidFill>
              <a:effectLst/>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startAt="2"/>
              <a:tabLst/>
            </a:pPr>
            <a:r>
              <a:rPr kumimoji="0" lang="id-ID" altLang="id-ID" sz="1400" b="0" i="0" u="none" strike="noStrike" cap="none" normalizeH="0" baseline="0" dirty="0">
                <a:ln>
                  <a:noFill/>
                </a:ln>
                <a:solidFill>
                  <a:srgbClr val="222222"/>
                </a:solidFill>
                <a:effectLst/>
                <a:cs typeface="Arial" panose="020B0604020202020204" pitchFamily="34" charset="0"/>
              </a:rPr>
              <a:t>Hibah dosen pemula akan diserahkan kepada kopertis.</a:t>
            </a:r>
            <a:endParaRPr kumimoji="0" lang="id-ID" altLang="id-ID" sz="1400" b="0" i="0" u="none" strike="noStrike" cap="none" normalizeH="0" baseline="0" dirty="0">
              <a:ln>
                <a:noFill/>
              </a:ln>
              <a:solidFill>
                <a:schemeClr val="tx1"/>
              </a:solidFill>
              <a:effectLst/>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startAt="2"/>
              <a:tabLst/>
            </a:pPr>
            <a:r>
              <a:rPr kumimoji="0" lang="id-ID" altLang="id-ID" sz="1400" b="0" i="0" u="none" strike="noStrike" cap="none" normalizeH="0" baseline="0" dirty="0">
                <a:ln>
                  <a:noFill/>
                </a:ln>
                <a:solidFill>
                  <a:srgbClr val="222222"/>
                </a:solidFill>
                <a:effectLst/>
                <a:cs typeface="Arial" panose="020B0604020202020204" pitchFamily="34" charset="0"/>
              </a:rPr>
              <a:t>Ada tambahan skema konsorsium Riset Unggulan PPT (KRU-PT) dan Skema Kajian Kebijakan Strategis (KKS)</a:t>
            </a:r>
            <a:endParaRPr kumimoji="0" lang="id-ID" altLang="id-ID" sz="1400" b="0" i="0" u="none" strike="noStrike" cap="none" normalizeH="0" baseline="0" dirty="0">
              <a:ln>
                <a:noFill/>
              </a:ln>
              <a:solidFill>
                <a:schemeClr val="tx1"/>
              </a:solidFill>
              <a:effectLst/>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startAt="2"/>
              <a:tabLst/>
            </a:pPr>
            <a:r>
              <a:rPr kumimoji="0" lang="id-ID" altLang="id-ID" sz="1400" b="0" i="0" u="none" strike="noStrike" cap="none" normalizeH="0" baseline="0" dirty="0">
                <a:ln>
                  <a:noFill/>
                </a:ln>
                <a:solidFill>
                  <a:srgbClr val="222222"/>
                </a:solidFill>
                <a:effectLst/>
                <a:cs typeface="Arial" panose="020B0604020202020204" pitchFamily="34" charset="0"/>
              </a:rPr>
              <a:t>Entri pengusulan hibah langsung di simlitabmas(tidak unggah proposal lagi)</a:t>
            </a:r>
            <a:endParaRPr kumimoji="0" lang="id-ID" altLang="id-ID" sz="1400" b="0" i="0" u="none" strike="noStrike" cap="none" normalizeH="0" baseline="0" dirty="0">
              <a:ln>
                <a:noFill/>
              </a:ln>
              <a:solidFill>
                <a:schemeClr val="tx1"/>
              </a:solidFill>
              <a:effectLst/>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startAt="2"/>
              <a:tabLst/>
            </a:pPr>
            <a:r>
              <a:rPr kumimoji="0" lang="id-ID" altLang="id-ID" sz="1400" b="0" i="0" u="none" strike="noStrike" cap="none" normalizeH="0" baseline="0" dirty="0">
                <a:ln>
                  <a:noFill/>
                </a:ln>
                <a:solidFill>
                  <a:srgbClr val="222222"/>
                </a:solidFill>
                <a:effectLst/>
                <a:cs typeface="Arial" panose="020B0604020202020204" pitchFamily="34" charset="0"/>
              </a:rPr>
              <a:t>Pengisian  Lembaga pengusul diisi oleh Unit Lembaga pengusul (tidak ada stempel2 lagi)</a:t>
            </a:r>
            <a:endParaRPr kumimoji="0" lang="id-ID" altLang="id-ID" sz="1400" b="0" i="0" u="none" strike="noStrike" cap="none" normalizeH="0" baseline="0" dirty="0">
              <a:ln>
                <a:noFill/>
              </a:ln>
              <a:solidFill>
                <a:schemeClr val="tx1"/>
              </a:solidFill>
              <a:effectLst/>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startAt="2"/>
              <a:tabLst/>
            </a:pPr>
            <a:r>
              <a:rPr kumimoji="0" lang="id-ID" altLang="id-ID" sz="1400" b="0" i="0" u="none" strike="noStrike" cap="none" normalizeH="0" baseline="0" dirty="0">
                <a:ln>
                  <a:noFill/>
                </a:ln>
                <a:solidFill>
                  <a:srgbClr val="222222"/>
                </a:solidFill>
                <a:effectLst/>
                <a:cs typeface="Arial" panose="020B0604020202020204" pitchFamily="34" charset="0"/>
              </a:rPr>
              <a:t>Pada proses persetujuan lembaga, ada verifikasi oleh lembaga, lppm boleh membentuk tim verifikasi.</a:t>
            </a:r>
            <a:endParaRPr kumimoji="0" lang="id-ID" altLang="id-ID" sz="1400" b="0" i="0" u="none" strike="noStrike" cap="none" normalizeH="0" baseline="0" dirty="0">
              <a:ln>
                <a:noFill/>
              </a:ln>
              <a:solidFill>
                <a:schemeClr val="tx1"/>
              </a:solidFill>
              <a:effectLst/>
            </a:endParaRPr>
          </a:p>
        </p:txBody>
      </p:sp>
      <p:pic>
        <p:nvPicPr>
          <p:cNvPr id="1026" name="Picture 2" descr="https://ssl.gstatic.com/ui/v1/icons/mail/images/cleardot.gif">
            <a:extLst>
              <a:ext uri="{FF2B5EF4-FFF2-40B4-BE49-F238E27FC236}">
                <a16:creationId xmlns="" xmlns:a16="http://schemas.microsoft.com/office/drawing/2014/main" id="{2B2B0C8C-C6DD-479E-9E0B-430AFBEE3566}"/>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4444" y="3194050"/>
            <a:ext cx="45719" cy="952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885178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LLDIKTI IV\PHOTO-2018-09-05-20-24-10.jpg"/>
          <p:cNvPicPr>
            <a:picLocks noChangeAspect="1" noChangeArrowheads="1"/>
          </p:cNvPicPr>
          <p:nvPr/>
        </p:nvPicPr>
        <p:blipFill>
          <a:blip r:embed="rId2" cstate="print"/>
          <a:srcRect/>
          <a:stretch>
            <a:fillRect/>
          </a:stretch>
        </p:blipFill>
        <p:spPr bwMode="auto">
          <a:xfrm>
            <a:off x="2756263" y="0"/>
            <a:ext cx="6270171" cy="68580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s-ES" sz="4800" b="1" dirty="0">
                <a:effectLst>
                  <a:outerShdw blurRad="38100" dist="38100" dir="2700000" algn="tl">
                    <a:srgbClr val="000000">
                      <a:alpha val="43137"/>
                    </a:srgbClr>
                  </a:outerShdw>
                </a:effectLst>
              </a:rPr>
              <a:t>KETENTUAN UMUM PERTANGGUNGJAWABAN</a:t>
            </a:r>
            <a:br>
              <a:rPr lang="es-ES" sz="4800" b="1" dirty="0">
                <a:effectLst>
                  <a:outerShdw blurRad="38100" dist="38100" dir="2700000" algn="tl">
                    <a:srgbClr val="000000">
                      <a:alpha val="43137"/>
                    </a:srgbClr>
                  </a:outerShdw>
                </a:effectLst>
              </a:rPr>
            </a:br>
            <a:r>
              <a:rPr lang="es-ES" sz="4800" b="1" dirty="0" smtClean="0">
                <a:effectLst>
                  <a:outerShdw blurRad="38100" dist="38100" dir="2700000" algn="tl">
                    <a:srgbClr val="000000">
                      <a:alpha val="43137"/>
                    </a:srgbClr>
                  </a:outerShdw>
                </a:effectLst>
              </a:rPr>
              <a:t>K</a:t>
            </a:r>
            <a:r>
              <a:rPr lang="id-ID" sz="4800" b="1" dirty="0" smtClean="0">
                <a:effectLst>
                  <a:outerShdw blurRad="38100" dist="38100" dir="2700000" algn="tl">
                    <a:srgbClr val="000000">
                      <a:alpha val="43137"/>
                    </a:srgbClr>
                  </a:outerShdw>
                </a:effectLst>
              </a:rPr>
              <a:t>EUANGAN</a:t>
            </a:r>
            <a:endParaRPr lang="en-US" sz="4800" b="1" dirty="0">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4881627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4498"/>
            <a:ext cx="10515600" cy="536212"/>
          </a:xfrm>
        </p:spPr>
        <p:txBody>
          <a:bodyPr>
            <a:normAutofit/>
          </a:bodyPr>
          <a:lstStyle/>
          <a:p>
            <a:pPr algn="ctr" eaLnBrk="1" hangingPunct="1">
              <a:defRPr/>
            </a:pPr>
            <a:r>
              <a:rPr lang="id-ID" sz="2800" b="1" dirty="0"/>
              <a:t>PERATURAN TERKAIT </a:t>
            </a:r>
            <a:endParaRPr lang="en-US" sz="2800" b="1" dirty="0"/>
          </a:p>
        </p:txBody>
      </p:sp>
      <p:sp useBgFill="1">
        <p:nvSpPr>
          <p:cNvPr id="3" name="Content Placeholder 2"/>
          <p:cNvSpPr>
            <a:spLocks noGrp="1"/>
          </p:cNvSpPr>
          <p:nvPr>
            <p:ph idx="1"/>
          </p:nvPr>
        </p:nvSpPr>
        <p:spPr>
          <a:xfrm>
            <a:off x="651164" y="1005840"/>
            <a:ext cx="10917381" cy="5133704"/>
          </a:xfrm>
        </p:spPr>
        <p:txBody>
          <a:bodyPr>
            <a:normAutofit fontScale="77500" lnSpcReduction="20000"/>
          </a:bodyPr>
          <a:lstStyle/>
          <a:p>
            <a:pPr marL="1041781" marR="34170" lvl="1" indent="-514350">
              <a:lnSpc>
                <a:spcPts val="1714"/>
              </a:lnSpc>
              <a:spcBef>
                <a:spcPts val="85"/>
              </a:spcBef>
              <a:buFont typeface="+mj-lt"/>
              <a:buAutoNum type="arabicPeriod"/>
            </a:pPr>
            <a:r>
              <a:rPr lang="en-ID" sz="2000" spc="0" dirty="0" err="1">
                <a:latin typeface="Arial Unicode MS" pitchFamily="34" charset="-128"/>
                <a:ea typeface="Arial Unicode MS" pitchFamily="34" charset="-128"/>
                <a:cs typeface="Arial Unicode MS" pitchFamily="34" charset="-128"/>
              </a:rPr>
              <a:t>U</a:t>
            </a:r>
            <a:r>
              <a:rPr lang="en-ID" sz="2000" spc="19" dirty="0" err="1">
                <a:latin typeface="Arial Unicode MS" pitchFamily="34" charset="-128"/>
                <a:ea typeface="Arial Unicode MS" pitchFamily="34" charset="-128"/>
                <a:cs typeface="Arial Unicode MS" pitchFamily="34" charset="-128"/>
              </a:rPr>
              <a:t>n</a:t>
            </a:r>
            <a:r>
              <a:rPr lang="en-ID" sz="2000" spc="-9" dirty="0" err="1">
                <a:latin typeface="Arial Unicode MS" pitchFamily="34" charset="-128"/>
                <a:ea typeface="Arial Unicode MS" pitchFamily="34" charset="-128"/>
                <a:cs typeface="Arial Unicode MS" pitchFamily="34" charset="-128"/>
              </a:rPr>
              <a:t>d</a:t>
            </a:r>
            <a:r>
              <a:rPr lang="en-ID" sz="2000" spc="-34" dirty="0" err="1">
                <a:latin typeface="Arial Unicode MS" pitchFamily="34" charset="-128"/>
                <a:ea typeface="Arial Unicode MS" pitchFamily="34" charset="-128"/>
                <a:cs typeface="Arial Unicode MS" pitchFamily="34" charset="-128"/>
              </a:rPr>
              <a:t>a</a:t>
            </a:r>
            <a:r>
              <a:rPr lang="en-ID" sz="2000" spc="19" dirty="0" err="1">
                <a:latin typeface="Arial Unicode MS" pitchFamily="34" charset="-128"/>
                <a:ea typeface="Arial Unicode MS" pitchFamily="34" charset="-128"/>
                <a:cs typeface="Arial Unicode MS" pitchFamily="34" charset="-128"/>
              </a:rPr>
              <a:t>n</a:t>
            </a:r>
            <a:r>
              <a:rPr lang="en-ID" sz="2000" spc="-4" dirty="0" err="1">
                <a:latin typeface="Arial Unicode MS" pitchFamily="34" charset="-128"/>
                <a:ea typeface="Arial Unicode MS" pitchFamily="34" charset="-128"/>
                <a:cs typeface="Arial Unicode MS" pitchFamily="34" charset="-128"/>
              </a:rPr>
              <a:t>g</a:t>
            </a:r>
            <a:r>
              <a:rPr lang="en-ID" sz="2000" spc="0" dirty="0" err="1">
                <a:latin typeface="Arial Unicode MS" pitchFamily="34" charset="-128"/>
                <a:ea typeface="Arial Unicode MS" pitchFamily="34" charset="-128"/>
                <a:cs typeface="Arial Unicode MS" pitchFamily="34" charset="-128"/>
              </a:rPr>
              <a:t>-</a:t>
            </a:r>
            <a:r>
              <a:rPr lang="en-ID" sz="2000" spc="19" dirty="0" err="1">
                <a:latin typeface="Arial Unicode MS" pitchFamily="34" charset="-128"/>
                <a:ea typeface="Arial Unicode MS" pitchFamily="34" charset="-128"/>
                <a:cs typeface="Arial Unicode MS" pitchFamily="34" charset="-128"/>
              </a:rPr>
              <a:t>un</a:t>
            </a:r>
            <a:r>
              <a:rPr lang="en-ID" sz="2000" spc="-9" dirty="0" err="1">
                <a:latin typeface="Arial Unicode MS" pitchFamily="34" charset="-128"/>
                <a:ea typeface="Arial Unicode MS" pitchFamily="34" charset="-128"/>
                <a:cs typeface="Arial Unicode MS" pitchFamily="34" charset="-128"/>
              </a:rPr>
              <a:t>d</a:t>
            </a:r>
            <a:r>
              <a:rPr lang="en-ID" sz="2000" spc="-34" dirty="0" err="1">
                <a:latin typeface="Arial Unicode MS" pitchFamily="34" charset="-128"/>
                <a:ea typeface="Arial Unicode MS" pitchFamily="34" charset="-128"/>
                <a:cs typeface="Arial Unicode MS" pitchFamily="34" charset="-128"/>
              </a:rPr>
              <a:t>a</a:t>
            </a:r>
            <a:r>
              <a:rPr lang="en-ID" sz="2000" spc="19" dirty="0" err="1">
                <a:latin typeface="Arial Unicode MS" pitchFamily="34" charset="-128"/>
                <a:ea typeface="Arial Unicode MS" pitchFamily="34" charset="-128"/>
                <a:cs typeface="Arial Unicode MS" pitchFamily="34" charset="-128"/>
              </a:rPr>
              <a:t>n</a:t>
            </a:r>
            <a:r>
              <a:rPr lang="en-ID" sz="2000" spc="0" dirty="0" err="1">
                <a:latin typeface="Arial Unicode MS" pitchFamily="34" charset="-128"/>
                <a:ea typeface="Arial Unicode MS" pitchFamily="34" charset="-128"/>
                <a:cs typeface="Arial Unicode MS" pitchFamily="34" charset="-128"/>
              </a:rPr>
              <a:t>g</a:t>
            </a:r>
            <a:r>
              <a:rPr lang="en-ID" sz="2000" spc="255" dirty="0">
                <a:latin typeface="Arial Unicode MS" pitchFamily="34" charset="-128"/>
                <a:ea typeface="Arial Unicode MS" pitchFamily="34" charset="-128"/>
                <a:cs typeface="Arial Unicode MS" pitchFamily="34" charset="-128"/>
              </a:rPr>
              <a:t> </a:t>
            </a:r>
            <a:r>
              <a:rPr lang="en-ID" sz="2000" spc="0" dirty="0" err="1">
                <a:latin typeface="Arial Unicode MS" pitchFamily="34" charset="-128"/>
                <a:ea typeface="Arial Unicode MS" pitchFamily="34" charset="-128"/>
                <a:cs typeface="Arial Unicode MS" pitchFamily="34" charset="-128"/>
              </a:rPr>
              <a:t>N</a:t>
            </a:r>
            <a:r>
              <a:rPr lang="en-ID" sz="2000" spc="19" dirty="0" err="1">
                <a:latin typeface="Arial Unicode MS" pitchFamily="34" charset="-128"/>
                <a:ea typeface="Arial Unicode MS" pitchFamily="34" charset="-128"/>
                <a:cs typeface="Arial Unicode MS" pitchFamily="34" charset="-128"/>
              </a:rPr>
              <a:t>o</a:t>
            </a:r>
            <a:r>
              <a:rPr lang="en-ID" sz="2000" spc="29" dirty="0" err="1">
                <a:latin typeface="Arial Unicode MS" pitchFamily="34" charset="-128"/>
                <a:ea typeface="Arial Unicode MS" pitchFamily="34" charset="-128"/>
                <a:cs typeface="Arial Unicode MS" pitchFamily="34" charset="-128"/>
              </a:rPr>
              <a:t>m</a:t>
            </a:r>
            <a:r>
              <a:rPr lang="en-ID" sz="2000" spc="19" dirty="0" err="1">
                <a:latin typeface="Arial Unicode MS" pitchFamily="34" charset="-128"/>
                <a:ea typeface="Arial Unicode MS" pitchFamily="34" charset="-128"/>
                <a:cs typeface="Arial Unicode MS" pitchFamily="34" charset="-128"/>
              </a:rPr>
              <a:t>o</a:t>
            </a:r>
            <a:r>
              <a:rPr lang="en-ID" sz="2000" spc="0" dirty="0" err="1">
                <a:latin typeface="Arial Unicode MS" pitchFamily="34" charset="-128"/>
                <a:ea typeface="Arial Unicode MS" pitchFamily="34" charset="-128"/>
                <a:cs typeface="Arial Unicode MS" pitchFamily="34" charset="-128"/>
              </a:rPr>
              <a:t>r</a:t>
            </a:r>
            <a:r>
              <a:rPr lang="en-ID" sz="2000" spc="112" dirty="0">
                <a:latin typeface="Arial Unicode MS" pitchFamily="34" charset="-128"/>
                <a:ea typeface="Arial Unicode MS" pitchFamily="34" charset="-128"/>
                <a:cs typeface="Arial Unicode MS" pitchFamily="34" charset="-128"/>
              </a:rPr>
              <a:t> </a:t>
            </a:r>
            <a:r>
              <a:rPr lang="en-ID" sz="2000" spc="-34" dirty="0">
                <a:latin typeface="Arial Unicode MS" pitchFamily="34" charset="-128"/>
                <a:ea typeface="Arial Unicode MS" pitchFamily="34" charset="-128"/>
                <a:cs typeface="Arial Unicode MS" pitchFamily="34" charset="-128"/>
              </a:rPr>
              <a:t>1</a:t>
            </a:r>
            <a:r>
              <a:rPr lang="en-ID" sz="2000" spc="0" dirty="0">
                <a:latin typeface="Arial Unicode MS" pitchFamily="34" charset="-128"/>
                <a:ea typeface="Arial Unicode MS" pitchFamily="34" charset="-128"/>
                <a:cs typeface="Arial Unicode MS" pitchFamily="34" charset="-128"/>
              </a:rPr>
              <a:t>7</a:t>
            </a:r>
            <a:r>
              <a:rPr lang="en-ID" sz="2000" spc="43" dirty="0">
                <a:latin typeface="Arial Unicode MS" pitchFamily="34" charset="-128"/>
                <a:ea typeface="Arial Unicode MS" pitchFamily="34" charset="-128"/>
                <a:cs typeface="Arial Unicode MS" pitchFamily="34" charset="-128"/>
              </a:rPr>
              <a:t> </a:t>
            </a:r>
            <a:r>
              <a:rPr lang="en-ID" sz="2000" spc="-34" dirty="0" err="1">
                <a:latin typeface="Arial Unicode MS" pitchFamily="34" charset="-128"/>
                <a:ea typeface="Arial Unicode MS" pitchFamily="34" charset="-128"/>
                <a:cs typeface="Arial Unicode MS" pitchFamily="34" charset="-128"/>
              </a:rPr>
              <a:t>ta</a:t>
            </a:r>
            <a:r>
              <a:rPr lang="en-ID" sz="2000" spc="19" dirty="0" err="1">
                <a:latin typeface="Arial Unicode MS" pitchFamily="34" charset="-128"/>
                <a:ea typeface="Arial Unicode MS" pitchFamily="34" charset="-128"/>
                <a:cs typeface="Arial Unicode MS" pitchFamily="34" charset="-128"/>
              </a:rPr>
              <a:t>hu</a:t>
            </a:r>
            <a:r>
              <a:rPr lang="en-ID" sz="2000" spc="0" dirty="0" err="1">
                <a:latin typeface="Arial Unicode MS" pitchFamily="34" charset="-128"/>
                <a:ea typeface="Arial Unicode MS" pitchFamily="34" charset="-128"/>
                <a:cs typeface="Arial Unicode MS" pitchFamily="34" charset="-128"/>
              </a:rPr>
              <a:t>n</a:t>
            </a:r>
            <a:r>
              <a:rPr lang="en-ID" sz="2000" spc="132" dirty="0">
                <a:latin typeface="Arial Unicode MS" pitchFamily="34" charset="-128"/>
                <a:ea typeface="Arial Unicode MS" pitchFamily="34" charset="-128"/>
                <a:cs typeface="Arial Unicode MS" pitchFamily="34" charset="-128"/>
              </a:rPr>
              <a:t> </a:t>
            </a:r>
            <a:r>
              <a:rPr lang="en-ID" sz="2000" spc="-34" dirty="0">
                <a:latin typeface="Arial Unicode MS" pitchFamily="34" charset="-128"/>
                <a:ea typeface="Arial Unicode MS" pitchFamily="34" charset="-128"/>
                <a:cs typeface="Arial Unicode MS" pitchFamily="34" charset="-128"/>
              </a:rPr>
              <a:t>200</a:t>
            </a:r>
            <a:r>
              <a:rPr lang="en-ID" sz="2000" spc="0" dirty="0">
                <a:latin typeface="Arial Unicode MS" pitchFamily="34" charset="-128"/>
                <a:ea typeface="Arial Unicode MS" pitchFamily="34" charset="-128"/>
                <a:cs typeface="Arial Unicode MS" pitchFamily="34" charset="-128"/>
              </a:rPr>
              <a:t>3</a:t>
            </a:r>
            <a:r>
              <a:rPr lang="en-ID" sz="2000" spc="211" dirty="0">
                <a:latin typeface="Arial Unicode MS" pitchFamily="34" charset="-128"/>
                <a:ea typeface="Arial Unicode MS" pitchFamily="34" charset="-128"/>
                <a:cs typeface="Arial Unicode MS" pitchFamily="34" charset="-128"/>
              </a:rPr>
              <a:t> </a:t>
            </a:r>
            <a:r>
              <a:rPr lang="en-ID" sz="2000" spc="-34" dirty="0" err="1">
                <a:latin typeface="Arial Unicode MS" pitchFamily="34" charset="-128"/>
                <a:ea typeface="Arial Unicode MS" pitchFamily="34" charset="-128"/>
                <a:cs typeface="Arial Unicode MS" pitchFamily="34" charset="-128"/>
              </a:rPr>
              <a:t>te</a:t>
            </a:r>
            <a:r>
              <a:rPr lang="en-ID" sz="2000" spc="25" dirty="0" err="1">
                <a:latin typeface="Arial Unicode MS" pitchFamily="34" charset="-128"/>
                <a:ea typeface="Arial Unicode MS" pitchFamily="34" charset="-128"/>
                <a:cs typeface="Arial Unicode MS" pitchFamily="34" charset="-128"/>
              </a:rPr>
              <a:t>n</a:t>
            </a:r>
            <a:r>
              <a:rPr lang="en-ID" sz="2000" spc="-34" dirty="0" err="1">
                <a:latin typeface="Arial Unicode MS" pitchFamily="34" charset="-128"/>
                <a:ea typeface="Arial Unicode MS" pitchFamily="34" charset="-128"/>
                <a:cs typeface="Arial Unicode MS" pitchFamily="34" charset="-128"/>
              </a:rPr>
              <a:t>ta</a:t>
            </a:r>
            <a:r>
              <a:rPr lang="en-ID" sz="2000" spc="25" dirty="0" err="1">
                <a:latin typeface="Arial Unicode MS" pitchFamily="34" charset="-128"/>
                <a:ea typeface="Arial Unicode MS" pitchFamily="34" charset="-128"/>
                <a:cs typeface="Arial Unicode MS" pitchFamily="34" charset="-128"/>
              </a:rPr>
              <a:t>n</a:t>
            </a:r>
            <a:r>
              <a:rPr lang="en-ID" sz="2000" spc="0" dirty="0" err="1">
                <a:latin typeface="Arial Unicode MS" pitchFamily="34" charset="-128"/>
                <a:ea typeface="Arial Unicode MS" pitchFamily="34" charset="-128"/>
                <a:cs typeface="Arial Unicode MS" pitchFamily="34" charset="-128"/>
              </a:rPr>
              <a:t>g</a:t>
            </a:r>
            <a:r>
              <a:rPr lang="en-ID" sz="2000" spc="0" dirty="0">
                <a:latin typeface="Arial Unicode MS" pitchFamily="34" charset="-128"/>
                <a:ea typeface="Arial Unicode MS" pitchFamily="34" charset="-128"/>
                <a:cs typeface="Arial Unicode MS" pitchFamily="34" charset="-128"/>
              </a:rPr>
              <a:t> </a:t>
            </a:r>
            <a:r>
              <a:rPr lang="en-ID" sz="2000" spc="-189" dirty="0">
                <a:latin typeface="Arial Unicode MS" pitchFamily="34" charset="-128"/>
                <a:ea typeface="Arial Unicode MS" pitchFamily="34" charset="-128"/>
                <a:cs typeface="Arial Unicode MS" pitchFamily="34" charset="-128"/>
              </a:rPr>
              <a:t> </a:t>
            </a:r>
            <a:r>
              <a:rPr lang="en-ID" sz="2000" spc="-39" dirty="0" err="1">
                <a:latin typeface="Arial Unicode MS" pitchFamily="34" charset="-128"/>
                <a:ea typeface="Arial Unicode MS" pitchFamily="34" charset="-128"/>
                <a:cs typeface="Arial Unicode MS" pitchFamily="34" charset="-128"/>
              </a:rPr>
              <a:t>K</a:t>
            </a:r>
            <a:r>
              <a:rPr lang="en-ID" sz="2000" spc="-34" dirty="0" err="1">
                <a:latin typeface="Arial Unicode MS" pitchFamily="34" charset="-128"/>
                <a:ea typeface="Arial Unicode MS" pitchFamily="34" charset="-128"/>
                <a:cs typeface="Arial Unicode MS" pitchFamily="34" charset="-128"/>
              </a:rPr>
              <a:t>e</a:t>
            </a:r>
            <a:r>
              <a:rPr lang="en-ID" sz="2000" spc="25" dirty="0" err="1">
                <a:latin typeface="Arial Unicode MS" pitchFamily="34" charset="-128"/>
                <a:ea typeface="Arial Unicode MS" pitchFamily="34" charset="-128"/>
                <a:cs typeface="Arial Unicode MS" pitchFamily="34" charset="-128"/>
              </a:rPr>
              <a:t>u</a:t>
            </a:r>
            <a:r>
              <a:rPr lang="en-ID" sz="2000" spc="-34" dirty="0" err="1">
                <a:latin typeface="Arial Unicode MS" pitchFamily="34" charset="-128"/>
                <a:ea typeface="Arial Unicode MS" pitchFamily="34" charset="-128"/>
                <a:cs typeface="Arial Unicode MS" pitchFamily="34" charset="-128"/>
              </a:rPr>
              <a:t>a</a:t>
            </a:r>
            <a:r>
              <a:rPr lang="en-ID" sz="2000" spc="25" dirty="0" err="1">
                <a:latin typeface="Arial Unicode MS" pitchFamily="34" charset="-128"/>
                <a:ea typeface="Arial Unicode MS" pitchFamily="34" charset="-128"/>
                <a:cs typeface="Arial Unicode MS" pitchFamily="34" charset="-128"/>
              </a:rPr>
              <a:t>n</a:t>
            </a:r>
            <a:r>
              <a:rPr lang="en-ID" sz="2000" spc="-84" dirty="0" err="1">
                <a:latin typeface="Arial Unicode MS" pitchFamily="34" charset="-128"/>
                <a:ea typeface="Arial Unicode MS" pitchFamily="34" charset="-128"/>
                <a:cs typeface="Arial Unicode MS" pitchFamily="34" charset="-128"/>
              </a:rPr>
              <a:t>g</a:t>
            </a:r>
            <a:r>
              <a:rPr lang="en-ID" sz="2000" spc="-34" dirty="0" err="1">
                <a:latin typeface="Arial Unicode MS" pitchFamily="34" charset="-128"/>
                <a:ea typeface="Arial Unicode MS" pitchFamily="34" charset="-128"/>
                <a:cs typeface="Arial Unicode MS" pitchFamily="34" charset="-128"/>
              </a:rPr>
              <a:t>a</a:t>
            </a:r>
            <a:r>
              <a:rPr lang="en-ID" sz="2000" spc="0" dirty="0" err="1">
                <a:latin typeface="Arial Unicode MS" pitchFamily="34" charset="-128"/>
                <a:ea typeface="Arial Unicode MS" pitchFamily="34" charset="-128"/>
                <a:cs typeface="Arial Unicode MS" pitchFamily="34" charset="-128"/>
              </a:rPr>
              <a:t>n</a:t>
            </a:r>
            <a:r>
              <a:rPr lang="en-ID" sz="2000" spc="0" dirty="0">
                <a:latin typeface="Arial Unicode MS" pitchFamily="34" charset="-128"/>
                <a:ea typeface="Arial Unicode MS" pitchFamily="34" charset="-128"/>
                <a:cs typeface="Arial Unicode MS" pitchFamily="34" charset="-128"/>
              </a:rPr>
              <a:t> </a:t>
            </a:r>
            <a:r>
              <a:rPr lang="en-ID" sz="2000" spc="0" dirty="0" smtClean="0">
                <a:latin typeface="Arial Unicode MS" pitchFamily="34" charset="-128"/>
                <a:ea typeface="Arial Unicode MS" pitchFamily="34" charset="-128"/>
                <a:cs typeface="Arial Unicode MS" pitchFamily="34" charset="-128"/>
              </a:rPr>
              <a:t>Negara</a:t>
            </a:r>
            <a:endParaRPr lang="id-ID" sz="2000" spc="0" dirty="0" smtClean="0">
              <a:latin typeface="Arial Unicode MS" pitchFamily="34" charset="-128"/>
              <a:ea typeface="Arial Unicode MS" pitchFamily="34" charset="-128"/>
              <a:cs typeface="Arial Unicode MS" pitchFamily="34" charset="-128"/>
            </a:endParaRPr>
          </a:p>
          <a:p>
            <a:pPr marL="1041781" marR="34170" lvl="1" indent="-514350">
              <a:lnSpc>
                <a:spcPts val="1714"/>
              </a:lnSpc>
              <a:spcBef>
                <a:spcPts val="85"/>
              </a:spcBef>
              <a:buFont typeface="+mj-lt"/>
              <a:buAutoNum type="arabicPeriod"/>
            </a:pPr>
            <a:r>
              <a:rPr lang="en-ID" sz="2000" spc="0" dirty="0" err="1" smtClean="0">
                <a:latin typeface="Arial Unicode MS" pitchFamily="34" charset="-128"/>
                <a:ea typeface="Arial Unicode MS" pitchFamily="34" charset="-128"/>
                <a:cs typeface="Arial Unicode MS" pitchFamily="34" charset="-128"/>
              </a:rPr>
              <a:t>U</a:t>
            </a:r>
            <a:r>
              <a:rPr lang="en-ID" sz="2000" spc="19" dirty="0" err="1" smtClean="0">
                <a:latin typeface="Arial Unicode MS" pitchFamily="34" charset="-128"/>
                <a:ea typeface="Arial Unicode MS" pitchFamily="34" charset="-128"/>
                <a:cs typeface="Arial Unicode MS" pitchFamily="34" charset="-128"/>
              </a:rPr>
              <a:t>n</a:t>
            </a:r>
            <a:r>
              <a:rPr lang="en-ID" sz="2000" spc="-9" dirty="0" err="1" smtClean="0">
                <a:latin typeface="Arial Unicode MS" pitchFamily="34" charset="-128"/>
                <a:ea typeface="Arial Unicode MS" pitchFamily="34" charset="-128"/>
                <a:cs typeface="Arial Unicode MS" pitchFamily="34" charset="-128"/>
              </a:rPr>
              <a:t>d</a:t>
            </a:r>
            <a:r>
              <a:rPr lang="en-ID" sz="2000" spc="-34" dirty="0" err="1" smtClean="0">
                <a:latin typeface="Arial Unicode MS" pitchFamily="34" charset="-128"/>
                <a:ea typeface="Arial Unicode MS" pitchFamily="34" charset="-128"/>
                <a:cs typeface="Arial Unicode MS" pitchFamily="34" charset="-128"/>
              </a:rPr>
              <a:t>a</a:t>
            </a:r>
            <a:r>
              <a:rPr lang="en-ID" sz="2000" spc="19" dirty="0" err="1" smtClean="0">
                <a:latin typeface="Arial Unicode MS" pitchFamily="34" charset="-128"/>
                <a:ea typeface="Arial Unicode MS" pitchFamily="34" charset="-128"/>
                <a:cs typeface="Arial Unicode MS" pitchFamily="34" charset="-128"/>
              </a:rPr>
              <a:t>n</a:t>
            </a:r>
            <a:r>
              <a:rPr lang="en-ID" sz="2000" spc="-4" dirty="0" err="1" smtClean="0">
                <a:latin typeface="Arial Unicode MS" pitchFamily="34" charset="-128"/>
                <a:ea typeface="Arial Unicode MS" pitchFamily="34" charset="-128"/>
                <a:cs typeface="Arial Unicode MS" pitchFamily="34" charset="-128"/>
              </a:rPr>
              <a:t>g</a:t>
            </a:r>
            <a:r>
              <a:rPr lang="en-ID" sz="2000" spc="0" dirty="0" err="1" smtClean="0">
                <a:latin typeface="Arial Unicode MS" pitchFamily="34" charset="-128"/>
                <a:ea typeface="Arial Unicode MS" pitchFamily="34" charset="-128"/>
                <a:cs typeface="Arial Unicode MS" pitchFamily="34" charset="-128"/>
              </a:rPr>
              <a:t>-</a:t>
            </a:r>
            <a:r>
              <a:rPr lang="en-ID" sz="2000" spc="19" dirty="0" err="1" smtClean="0">
                <a:latin typeface="Arial Unicode MS" pitchFamily="34" charset="-128"/>
                <a:ea typeface="Arial Unicode MS" pitchFamily="34" charset="-128"/>
                <a:cs typeface="Arial Unicode MS" pitchFamily="34" charset="-128"/>
              </a:rPr>
              <a:t>un</a:t>
            </a:r>
            <a:r>
              <a:rPr lang="en-ID" sz="2000" spc="-9" dirty="0" err="1" smtClean="0">
                <a:latin typeface="Arial Unicode MS" pitchFamily="34" charset="-128"/>
                <a:ea typeface="Arial Unicode MS" pitchFamily="34" charset="-128"/>
                <a:cs typeface="Arial Unicode MS" pitchFamily="34" charset="-128"/>
              </a:rPr>
              <a:t>d</a:t>
            </a:r>
            <a:r>
              <a:rPr lang="en-ID" sz="2000" spc="-34" dirty="0" err="1" smtClean="0">
                <a:latin typeface="Arial Unicode MS" pitchFamily="34" charset="-128"/>
                <a:ea typeface="Arial Unicode MS" pitchFamily="34" charset="-128"/>
                <a:cs typeface="Arial Unicode MS" pitchFamily="34" charset="-128"/>
              </a:rPr>
              <a:t>a</a:t>
            </a:r>
            <a:r>
              <a:rPr lang="en-ID" sz="2000" spc="19" dirty="0" err="1" smtClean="0">
                <a:latin typeface="Arial Unicode MS" pitchFamily="34" charset="-128"/>
                <a:ea typeface="Arial Unicode MS" pitchFamily="34" charset="-128"/>
                <a:cs typeface="Arial Unicode MS" pitchFamily="34" charset="-128"/>
              </a:rPr>
              <a:t>n</a:t>
            </a:r>
            <a:r>
              <a:rPr lang="en-ID" sz="2000" spc="0" dirty="0" err="1" smtClean="0">
                <a:latin typeface="Arial Unicode MS" pitchFamily="34" charset="-128"/>
                <a:ea typeface="Arial Unicode MS" pitchFamily="34" charset="-128"/>
                <a:cs typeface="Arial Unicode MS" pitchFamily="34" charset="-128"/>
              </a:rPr>
              <a:t>g</a:t>
            </a:r>
            <a:r>
              <a:rPr lang="en-ID" sz="2000" spc="255" dirty="0" smtClean="0">
                <a:latin typeface="Arial Unicode MS" pitchFamily="34" charset="-128"/>
                <a:ea typeface="Arial Unicode MS" pitchFamily="34" charset="-128"/>
                <a:cs typeface="Arial Unicode MS" pitchFamily="34" charset="-128"/>
              </a:rPr>
              <a:t> </a:t>
            </a:r>
            <a:r>
              <a:rPr lang="en-ID" sz="2000" spc="0" dirty="0" err="1">
                <a:latin typeface="Arial Unicode MS" pitchFamily="34" charset="-128"/>
                <a:ea typeface="Arial Unicode MS" pitchFamily="34" charset="-128"/>
                <a:cs typeface="Arial Unicode MS" pitchFamily="34" charset="-128"/>
              </a:rPr>
              <a:t>N</a:t>
            </a:r>
            <a:r>
              <a:rPr lang="en-ID" sz="2000" spc="19" dirty="0" err="1">
                <a:latin typeface="Arial Unicode MS" pitchFamily="34" charset="-128"/>
                <a:ea typeface="Arial Unicode MS" pitchFamily="34" charset="-128"/>
                <a:cs typeface="Arial Unicode MS" pitchFamily="34" charset="-128"/>
              </a:rPr>
              <a:t>o</a:t>
            </a:r>
            <a:r>
              <a:rPr lang="en-ID" sz="2000" spc="29" dirty="0" err="1">
                <a:latin typeface="Arial Unicode MS" pitchFamily="34" charset="-128"/>
                <a:ea typeface="Arial Unicode MS" pitchFamily="34" charset="-128"/>
                <a:cs typeface="Arial Unicode MS" pitchFamily="34" charset="-128"/>
              </a:rPr>
              <a:t>m</a:t>
            </a:r>
            <a:r>
              <a:rPr lang="en-ID" sz="2000" spc="19" dirty="0" err="1">
                <a:latin typeface="Arial Unicode MS" pitchFamily="34" charset="-128"/>
                <a:ea typeface="Arial Unicode MS" pitchFamily="34" charset="-128"/>
                <a:cs typeface="Arial Unicode MS" pitchFamily="34" charset="-128"/>
              </a:rPr>
              <a:t>o</a:t>
            </a:r>
            <a:r>
              <a:rPr lang="en-ID" sz="2000" spc="0" dirty="0" err="1">
                <a:latin typeface="Arial Unicode MS" pitchFamily="34" charset="-128"/>
                <a:ea typeface="Arial Unicode MS" pitchFamily="34" charset="-128"/>
                <a:cs typeface="Arial Unicode MS" pitchFamily="34" charset="-128"/>
              </a:rPr>
              <a:t>r</a:t>
            </a:r>
            <a:r>
              <a:rPr lang="en-ID" sz="2000" spc="112" dirty="0">
                <a:latin typeface="Arial Unicode MS" pitchFamily="34" charset="-128"/>
                <a:ea typeface="Arial Unicode MS" pitchFamily="34" charset="-128"/>
                <a:cs typeface="Arial Unicode MS" pitchFamily="34" charset="-128"/>
              </a:rPr>
              <a:t> </a:t>
            </a:r>
            <a:r>
              <a:rPr lang="en-ID" sz="2000" spc="0" dirty="0">
                <a:latin typeface="Arial Unicode MS" pitchFamily="34" charset="-128"/>
                <a:ea typeface="Arial Unicode MS" pitchFamily="34" charset="-128"/>
                <a:cs typeface="Arial Unicode MS" pitchFamily="34" charset="-128"/>
              </a:rPr>
              <a:t>1</a:t>
            </a:r>
            <a:r>
              <a:rPr lang="en-ID" sz="2000" spc="34" dirty="0">
                <a:latin typeface="Arial Unicode MS" pitchFamily="34" charset="-128"/>
                <a:ea typeface="Arial Unicode MS" pitchFamily="34" charset="-128"/>
                <a:cs typeface="Arial Unicode MS" pitchFamily="34" charset="-128"/>
              </a:rPr>
              <a:t> </a:t>
            </a:r>
            <a:r>
              <a:rPr lang="en-ID" sz="2000" spc="-34" dirty="0" err="1">
                <a:latin typeface="Arial Unicode MS" pitchFamily="34" charset="-128"/>
                <a:ea typeface="Arial Unicode MS" pitchFamily="34" charset="-128"/>
                <a:cs typeface="Arial Unicode MS" pitchFamily="34" charset="-128"/>
              </a:rPr>
              <a:t>ta</a:t>
            </a:r>
            <a:r>
              <a:rPr lang="en-ID" sz="2000" spc="25" dirty="0" err="1">
                <a:latin typeface="Arial Unicode MS" pitchFamily="34" charset="-128"/>
                <a:ea typeface="Arial Unicode MS" pitchFamily="34" charset="-128"/>
                <a:cs typeface="Arial Unicode MS" pitchFamily="34" charset="-128"/>
              </a:rPr>
              <a:t>hu</a:t>
            </a:r>
            <a:r>
              <a:rPr lang="en-ID" sz="2000" spc="0" dirty="0" err="1">
                <a:latin typeface="Arial Unicode MS" pitchFamily="34" charset="-128"/>
                <a:ea typeface="Arial Unicode MS" pitchFamily="34" charset="-128"/>
                <a:cs typeface="Arial Unicode MS" pitchFamily="34" charset="-128"/>
              </a:rPr>
              <a:t>n</a:t>
            </a:r>
            <a:r>
              <a:rPr lang="en-ID" sz="2000" spc="127" dirty="0">
                <a:latin typeface="Arial Unicode MS" pitchFamily="34" charset="-128"/>
                <a:ea typeface="Arial Unicode MS" pitchFamily="34" charset="-128"/>
                <a:cs typeface="Arial Unicode MS" pitchFamily="34" charset="-128"/>
              </a:rPr>
              <a:t> </a:t>
            </a:r>
            <a:r>
              <a:rPr lang="en-ID" sz="2000" spc="-34" dirty="0">
                <a:latin typeface="Arial Unicode MS" pitchFamily="34" charset="-128"/>
                <a:ea typeface="Arial Unicode MS" pitchFamily="34" charset="-128"/>
                <a:cs typeface="Arial Unicode MS" pitchFamily="34" charset="-128"/>
              </a:rPr>
              <a:t>200</a:t>
            </a:r>
            <a:r>
              <a:rPr lang="en-ID" sz="2000" spc="0" dirty="0">
                <a:latin typeface="Arial Unicode MS" pitchFamily="34" charset="-128"/>
                <a:ea typeface="Arial Unicode MS" pitchFamily="34" charset="-128"/>
                <a:cs typeface="Arial Unicode MS" pitchFamily="34" charset="-128"/>
              </a:rPr>
              <a:t>4</a:t>
            </a:r>
            <a:r>
              <a:rPr lang="en-ID" sz="2000" spc="211" dirty="0">
                <a:latin typeface="Arial Unicode MS" pitchFamily="34" charset="-128"/>
                <a:ea typeface="Arial Unicode MS" pitchFamily="34" charset="-128"/>
                <a:cs typeface="Arial Unicode MS" pitchFamily="34" charset="-128"/>
              </a:rPr>
              <a:t> </a:t>
            </a:r>
            <a:r>
              <a:rPr lang="en-ID" sz="2000" spc="-34" dirty="0" err="1">
                <a:latin typeface="Arial Unicode MS" pitchFamily="34" charset="-128"/>
                <a:ea typeface="Arial Unicode MS" pitchFamily="34" charset="-128"/>
                <a:cs typeface="Arial Unicode MS" pitchFamily="34" charset="-128"/>
              </a:rPr>
              <a:t>te</a:t>
            </a:r>
            <a:r>
              <a:rPr lang="en-ID" sz="2000" spc="19" dirty="0" err="1">
                <a:latin typeface="Arial Unicode MS" pitchFamily="34" charset="-128"/>
                <a:ea typeface="Arial Unicode MS" pitchFamily="34" charset="-128"/>
                <a:cs typeface="Arial Unicode MS" pitchFamily="34" charset="-128"/>
              </a:rPr>
              <a:t>n</a:t>
            </a:r>
            <a:r>
              <a:rPr lang="en-ID" sz="2000" spc="-34" dirty="0" err="1">
                <a:latin typeface="Arial Unicode MS" pitchFamily="34" charset="-128"/>
                <a:ea typeface="Arial Unicode MS" pitchFamily="34" charset="-128"/>
                <a:cs typeface="Arial Unicode MS" pitchFamily="34" charset="-128"/>
              </a:rPr>
              <a:t>ta</a:t>
            </a:r>
            <a:r>
              <a:rPr lang="en-ID" sz="2000" spc="19" dirty="0" err="1">
                <a:latin typeface="Arial Unicode MS" pitchFamily="34" charset="-128"/>
                <a:ea typeface="Arial Unicode MS" pitchFamily="34" charset="-128"/>
                <a:cs typeface="Arial Unicode MS" pitchFamily="34" charset="-128"/>
              </a:rPr>
              <a:t>n</a:t>
            </a:r>
            <a:r>
              <a:rPr lang="en-ID" sz="2000" spc="0" dirty="0" err="1">
                <a:latin typeface="Arial Unicode MS" pitchFamily="34" charset="-128"/>
                <a:ea typeface="Arial Unicode MS" pitchFamily="34" charset="-128"/>
                <a:cs typeface="Arial Unicode MS" pitchFamily="34" charset="-128"/>
              </a:rPr>
              <a:t>g</a:t>
            </a:r>
            <a:r>
              <a:rPr lang="en-ID" sz="2000" spc="192" dirty="0">
                <a:latin typeface="Arial Unicode MS" pitchFamily="34" charset="-128"/>
                <a:ea typeface="Arial Unicode MS" pitchFamily="34" charset="-128"/>
                <a:cs typeface="Arial Unicode MS" pitchFamily="34" charset="-128"/>
              </a:rPr>
              <a:t> </a:t>
            </a:r>
            <a:r>
              <a:rPr lang="en-ID" sz="2000" spc="-75" dirty="0" err="1">
                <a:latin typeface="Arial Unicode MS" pitchFamily="34" charset="-128"/>
                <a:ea typeface="Arial Unicode MS" pitchFamily="34" charset="-128"/>
                <a:cs typeface="Arial Unicode MS" pitchFamily="34" charset="-128"/>
              </a:rPr>
              <a:t>P</a:t>
            </a:r>
            <a:r>
              <a:rPr lang="en-ID" sz="2000" spc="-34" dirty="0" err="1">
                <a:latin typeface="Arial Unicode MS" pitchFamily="34" charset="-128"/>
                <a:ea typeface="Arial Unicode MS" pitchFamily="34" charset="-128"/>
                <a:cs typeface="Arial Unicode MS" pitchFamily="34" charset="-128"/>
              </a:rPr>
              <a:t>e</a:t>
            </a:r>
            <a:r>
              <a:rPr lang="en-ID" sz="2000" spc="-14" dirty="0" err="1">
                <a:latin typeface="Arial Unicode MS" pitchFamily="34" charset="-128"/>
                <a:ea typeface="Arial Unicode MS" pitchFamily="34" charset="-128"/>
                <a:cs typeface="Arial Unicode MS" pitchFamily="34" charset="-128"/>
              </a:rPr>
              <a:t>r</a:t>
            </a:r>
            <a:r>
              <a:rPr lang="en-ID" sz="2000" spc="-9" dirty="0" err="1">
                <a:latin typeface="Arial Unicode MS" pitchFamily="34" charset="-128"/>
                <a:ea typeface="Arial Unicode MS" pitchFamily="34" charset="-128"/>
                <a:cs typeface="Arial Unicode MS" pitchFamily="34" charset="-128"/>
              </a:rPr>
              <a:t>b</a:t>
            </a:r>
            <a:r>
              <a:rPr lang="en-ID" sz="2000" spc="-34" dirty="0" err="1">
                <a:latin typeface="Arial Unicode MS" pitchFamily="34" charset="-128"/>
                <a:ea typeface="Arial Unicode MS" pitchFamily="34" charset="-128"/>
                <a:cs typeface="Arial Unicode MS" pitchFamily="34" charset="-128"/>
              </a:rPr>
              <a:t>e</a:t>
            </a:r>
            <a:r>
              <a:rPr lang="en-ID" sz="2000" spc="19" dirty="0" err="1">
                <a:latin typeface="Arial Unicode MS" pitchFamily="34" charset="-128"/>
                <a:ea typeface="Arial Unicode MS" pitchFamily="34" charset="-128"/>
                <a:cs typeface="Arial Unicode MS" pitchFamily="34" charset="-128"/>
              </a:rPr>
              <a:t>n</a:t>
            </a:r>
            <a:r>
              <a:rPr lang="en-ID" sz="2000" spc="-9" dirty="0" err="1">
                <a:latin typeface="Arial Unicode MS" pitchFamily="34" charset="-128"/>
                <a:ea typeface="Arial Unicode MS" pitchFamily="34" charset="-128"/>
                <a:cs typeface="Arial Unicode MS" pitchFamily="34" charset="-128"/>
              </a:rPr>
              <a:t>d</a:t>
            </a:r>
            <a:r>
              <a:rPr lang="en-ID" sz="2000" spc="-34" dirty="0" err="1">
                <a:latin typeface="Arial Unicode MS" pitchFamily="34" charset="-128"/>
                <a:ea typeface="Arial Unicode MS" pitchFamily="34" charset="-128"/>
                <a:cs typeface="Arial Unicode MS" pitchFamily="34" charset="-128"/>
              </a:rPr>
              <a:t>a</a:t>
            </a:r>
            <a:r>
              <a:rPr lang="en-ID" sz="2000" spc="19" dirty="0" err="1">
                <a:latin typeface="Arial Unicode MS" pitchFamily="34" charset="-128"/>
                <a:ea typeface="Arial Unicode MS" pitchFamily="34" charset="-128"/>
                <a:cs typeface="Arial Unicode MS" pitchFamily="34" charset="-128"/>
              </a:rPr>
              <a:t>h</a:t>
            </a:r>
            <a:r>
              <a:rPr lang="en-ID" sz="2000" spc="-34" dirty="0" err="1">
                <a:latin typeface="Arial Unicode MS" pitchFamily="34" charset="-128"/>
                <a:ea typeface="Arial Unicode MS" pitchFamily="34" charset="-128"/>
                <a:cs typeface="Arial Unicode MS" pitchFamily="34" charset="-128"/>
              </a:rPr>
              <a:t>a</a:t>
            </a:r>
            <a:r>
              <a:rPr lang="en-ID" sz="2000" spc="-14" dirty="0" err="1">
                <a:latin typeface="Arial Unicode MS" pitchFamily="34" charset="-128"/>
                <a:ea typeface="Arial Unicode MS" pitchFamily="34" charset="-128"/>
                <a:cs typeface="Arial Unicode MS" pitchFamily="34" charset="-128"/>
              </a:rPr>
              <a:t>r</a:t>
            </a:r>
            <a:r>
              <a:rPr lang="en-ID" sz="2000" spc="-34" dirty="0" err="1">
                <a:latin typeface="Arial Unicode MS" pitchFamily="34" charset="-128"/>
                <a:ea typeface="Arial Unicode MS" pitchFamily="34" charset="-128"/>
                <a:cs typeface="Arial Unicode MS" pitchFamily="34" charset="-128"/>
              </a:rPr>
              <a:t>aa</a:t>
            </a:r>
            <a:r>
              <a:rPr lang="en-ID" sz="2000" spc="0" dirty="0" err="1">
                <a:latin typeface="Arial Unicode MS" pitchFamily="34" charset="-128"/>
                <a:ea typeface="Arial Unicode MS" pitchFamily="34" charset="-128"/>
                <a:cs typeface="Arial Unicode MS" pitchFamily="34" charset="-128"/>
              </a:rPr>
              <a:t>n</a:t>
            </a:r>
            <a:r>
              <a:rPr lang="en-ID" sz="2000" spc="0" dirty="0">
                <a:latin typeface="Arial Unicode MS" pitchFamily="34" charset="-128"/>
                <a:ea typeface="Arial Unicode MS" pitchFamily="34" charset="-128"/>
                <a:cs typeface="Arial Unicode MS" pitchFamily="34" charset="-128"/>
              </a:rPr>
              <a:t> </a:t>
            </a:r>
            <a:r>
              <a:rPr lang="en-ID" sz="2000" spc="4" dirty="0">
                <a:latin typeface="Arial Unicode MS" pitchFamily="34" charset="-128"/>
                <a:ea typeface="Arial Unicode MS" pitchFamily="34" charset="-128"/>
                <a:cs typeface="Arial Unicode MS" pitchFamily="34" charset="-128"/>
              </a:rPr>
              <a:t> </a:t>
            </a:r>
            <a:r>
              <a:rPr lang="en-ID" sz="2000" spc="0" dirty="0" smtClean="0">
                <a:latin typeface="Arial Unicode MS" pitchFamily="34" charset="-128"/>
                <a:ea typeface="Arial Unicode MS" pitchFamily="34" charset="-128"/>
                <a:cs typeface="Arial Unicode MS" pitchFamily="34" charset="-128"/>
              </a:rPr>
              <a:t>N</a:t>
            </a:r>
            <a:r>
              <a:rPr lang="en-ID" sz="2000" spc="-34" dirty="0" smtClean="0">
                <a:latin typeface="Arial Unicode MS" pitchFamily="34" charset="-128"/>
                <a:ea typeface="Arial Unicode MS" pitchFamily="34" charset="-128"/>
                <a:cs typeface="Arial Unicode MS" pitchFamily="34" charset="-128"/>
              </a:rPr>
              <a:t>e</a:t>
            </a:r>
            <a:r>
              <a:rPr lang="en-ID" sz="2000" spc="-84" dirty="0" smtClean="0">
                <a:latin typeface="Arial Unicode MS" pitchFamily="34" charset="-128"/>
                <a:ea typeface="Arial Unicode MS" pitchFamily="34" charset="-128"/>
                <a:cs typeface="Arial Unicode MS" pitchFamily="34" charset="-128"/>
              </a:rPr>
              <a:t>g</a:t>
            </a:r>
            <a:r>
              <a:rPr lang="en-ID" sz="2000" spc="-34" dirty="0" smtClean="0">
                <a:latin typeface="Arial Unicode MS" pitchFamily="34" charset="-128"/>
                <a:ea typeface="Arial Unicode MS" pitchFamily="34" charset="-128"/>
                <a:cs typeface="Arial Unicode MS" pitchFamily="34" charset="-128"/>
              </a:rPr>
              <a:t>a</a:t>
            </a:r>
            <a:r>
              <a:rPr lang="en-ID" sz="2000" spc="-89" dirty="0" smtClean="0">
                <a:latin typeface="Arial Unicode MS" pitchFamily="34" charset="-128"/>
                <a:ea typeface="Arial Unicode MS" pitchFamily="34" charset="-128"/>
                <a:cs typeface="Arial Unicode MS" pitchFamily="34" charset="-128"/>
              </a:rPr>
              <a:t>r</a:t>
            </a:r>
            <a:r>
              <a:rPr lang="en-ID" sz="2000" spc="0" dirty="0" smtClean="0">
                <a:latin typeface="Arial Unicode MS" pitchFamily="34" charset="-128"/>
                <a:ea typeface="Arial Unicode MS" pitchFamily="34" charset="-128"/>
                <a:cs typeface="Arial Unicode MS" pitchFamily="34" charset="-128"/>
              </a:rPr>
              <a:t>a</a:t>
            </a:r>
            <a:endParaRPr lang="id-ID" sz="2000" spc="-75" dirty="0" smtClean="0">
              <a:latin typeface="Arial Unicode MS" pitchFamily="34" charset="-128"/>
              <a:ea typeface="Arial Unicode MS" pitchFamily="34" charset="-128"/>
              <a:cs typeface="Arial Unicode MS" pitchFamily="34" charset="-128"/>
            </a:endParaRPr>
          </a:p>
          <a:p>
            <a:pPr marL="1041781" marR="34170" lvl="1" indent="-514350">
              <a:lnSpc>
                <a:spcPts val="1714"/>
              </a:lnSpc>
              <a:spcBef>
                <a:spcPts val="85"/>
              </a:spcBef>
              <a:buFont typeface="+mj-lt"/>
              <a:buAutoNum type="arabicPeriod"/>
            </a:pPr>
            <a:r>
              <a:rPr lang="en-ID" sz="2000" spc="-75" dirty="0" smtClean="0">
                <a:latin typeface="Arial Unicode MS" pitchFamily="34" charset="-128"/>
                <a:ea typeface="Arial Unicode MS" pitchFamily="34" charset="-128"/>
                <a:cs typeface="Arial Unicode MS" pitchFamily="34" charset="-128"/>
              </a:rPr>
              <a:t>UU </a:t>
            </a:r>
            <a:r>
              <a:rPr lang="en-ID" sz="2000" spc="-75" dirty="0">
                <a:latin typeface="Arial Unicode MS" pitchFamily="34" charset="-128"/>
                <a:ea typeface="Arial Unicode MS" pitchFamily="34" charset="-128"/>
                <a:cs typeface="Arial Unicode MS" pitchFamily="34" charset="-128"/>
              </a:rPr>
              <a:t>No.    </a:t>
            </a:r>
            <a:r>
              <a:rPr lang="en-ID" sz="2000" spc="-75" dirty="0" smtClean="0">
                <a:latin typeface="Arial Unicode MS" pitchFamily="34" charset="-128"/>
                <a:ea typeface="Arial Unicode MS" pitchFamily="34" charset="-128"/>
                <a:cs typeface="Arial Unicode MS" pitchFamily="34" charset="-128"/>
              </a:rPr>
              <a:t>1</a:t>
            </a:r>
            <a:r>
              <a:rPr lang="id-ID" sz="2000" spc="-75" dirty="0" smtClean="0">
                <a:latin typeface="Arial Unicode MS" pitchFamily="34" charset="-128"/>
                <a:ea typeface="Arial Unicode MS" pitchFamily="34" charset="-128"/>
                <a:cs typeface="Arial Unicode MS" pitchFamily="34" charset="-128"/>
              </a:rPr>
              <a:t>5</a:t>
            </a:r>
            <a:r>
              <a:rPr lang="en-ID" sz="2000" spc="-75" dirty="0" smtClean="0">
                <a:latin typeface="Arial Unicode MS" pitchFamily="34" charset="-128"/>
                <a:ea typeface="Arial Unicode MS" pitchFamily="34" charset="-128"/>
                <a:cs typeface="Arial Unicode MS" pitchFamily="34" charset="-128"/>
              </a:rPr>
              <a:t> </a:t>
            </a:r>
            <a:r>
              <a:rPr lang="en-ID" sz="2000" spc="-75" dirty="0" err="1">
                <a:latin typeface="Arial Unicode MS" pitchFamily="34" charset="-128"/>
                <a:ea typeface="Arial Unicode MS" pitchFamily="34" charset="-128"/>
                <a:cs typeface="Arial Unicode MS" pitchFamily="34" charset="-128"/>
              </a:rPr>
              <a:t>Tahun</a:t>
            </a:r>
            <a:r>
              <a:rPr lang="en-ID" sz="2000" spc="-75" dirty="0">
                <a:latin typeface="Arial Unicode MS" pitchFamily="34" charset="-128"/>
                <a:ea typeface="Arial Unicode MS" pitchFamily="34" charset="-128"/>
                <a:cs typeface="Arial Unicode MS" pitchFamily="34" charset="-128"/>
              </a:rPr>
              <a:t> 2004 </a:t>
            </a:r>
            <a:r>
              <a:rPr lang="en-ID" sz="2000" spc="-75" dirty="0" err="1">
                <a:latin typeface="Arial Unicode MS" pitchFamily="34" charset="-128"/>
                <a:ea typeface="Arial Unicode MS" pitchFamily="34" charset="-128"/>
                <a:cs typeface="Arial Unicode MS" pitchFamily="34" charset="-128"/>
              </a:rPr>
              <a:t>tentang</a:t>
            </a:r>
            <a:r>
              <a:rPr lang="en-ID" sz="2000" spc="-75" dirty="0">
                <a:latin typeface="Arial Unicode MS" pitchFamily="34" charset="-128"/>
                <a:ea typeface="Arial Unicode MS" pitchFamily="34" charset="-128"/>
                <a:cs typeface="Arial Unicode MS" pitchFamily="34" charset="-128"/>
              </a:rPr>
              <a:t> </a:t>
            </a:r>
            <a:r>
              <a:rPr lang="en-ID" sz="2000" spc="-75" dirty="0" err="1">
                <a:latin typeface="Arial Unicode MS" pitchFamily="34" charset="-128"/>
                <a:ea typeface="Arial Unicode MS" pitchFamily="34" charset="-128"/>
                <a:cs typeface="Arial Unicode MS" pitchFamily="34" charset="-128"/>
              </a:rPr>
              <a:t>Pemeriksaan</a:t>
            </a:r>
            <a:r>
              <a:rPr lang="en-ID" sz="2000" spc="-75" dirty="0">
                <a:latin typeface="Arial Unicode MS" pitchFamily="34" charset="-128"/>
                <a:ea typeface="Arial Unicode MS" pitchFamily="34" charset="-128"/>
                <a:cs typeface="Arial Unicode MS" pitchFamily="34" charset="-128"/>
              </a:rPr>
              <a:t> </a:t>
            </a:r>
            <a:r>
              <a:rPr lang="en-ID" sz="2000" spc="-75" dirty="0" err="1">
                <a:latin typeface="Arial Unicode MS" pitchFamily="34" charset="-128"/>
                <a:ea typeface="Arial Unicode MS" pitchFamily="34" charset="-128"/>
                <a:cs typeface="Arial Unicode MS" pitchFamily="34" charset="-128"/>
              </a:rPr>
              <a:t>Pengelolaan</a:t>
            </a:r>
            <a:r>
              <a:rPr lang="en-ID" sz="2000" spc="-75" dirty="0">
                <a:latin typeface="Arial Unicode MS" pitchFamily="34" charset="-128"/>
                <a:ea typeface="Arial Unicode MS" pitchFamily="34" charset="-128"/>
                <a:cs typeface="Arial Unicode MS" pitchFamily="34" charset="-128"/>
              </a:rPr>
              <a:t> </a:t>
            </a:r>
            <a:r>
              <a:rPr lang="en-ID" sz="2000" spc="-75" dirty="0" err="1">
                <a:latin typeface="Arial Unicode MS" pitchFamily="34" charset="-128"/>
                <a:ea typeface="Arial Unicode MS" pitchFamily="34" charset="-128"/>
                <a:cs typeface="Arial Unicode MS" pitchFamily="34" charset="-128"/>
              </a:rPr>
              <a:t>Keuangan</a:t>
            </a:r>
            <a:r>
              <a:rPr lang="en-ID" sz="2000" spc="-75" dirty="0">
                <a:latin typeface="Arial Unicode MS" pitchFamily="34" charset="-128"/>
                <a:ea typeface="Arial Unicode MS" pitchFamily="34" charset="-128"/>
                <a:cs typeface="Arial Unicode MS" pitchFamily="34" charset="-128"/>
              </a:rPr>
              <a:t> </a:t>
            </a:r>
            <a:r>
              <a:rPr lang="en-ID" sz="2000" spc="-75" dirty="0" err="1">
                <a:latin typeface="Arial Unicode MS" pitchFamily="34" charset="-128"/>
                <a:ea typeface="Arial Unicode MS" pitchFamily="34" charset="-128"/>
                <a:cs typeface="Arial Unicode MS" pitchFamily="34" charset="-128"/>
              </a:rPr>
              <a:t>dan</a:t>
            </a:r>
            <a:r>
              <a:rPr lang="en-ID" sz="2000" spc="-75" dirty="0">
                <a:latin typeface="Arial Unicode MS" pitchFamily="34" charset="-128"/>
                <a:ea typeface="Arial Unicode MS" pitchFamily="34" charset="-128"/>
                <a:cs typeface="Arial Unicode MS" pitchFamily="34" charset="-128"/>
              </a:rPr>
              <a:t> </a:t>
            </a:r>
            <a:r>
              <a:rPr lang="en-ID" sz="2000" spc="-75" dirty="0" err="1">
                <a:latin typeface="Arial Unicode MS" pitchFamily="34" charset="-128"/>
                <a:ea typeface="Arial Unicode MS" pitchFamily="34" charset="-128"/>
                <a:cs typeface="Arial Unicode MS" pitchFamily="34" charset="-128"/>
              </a:rPr>
              <a:t>P</a:t>
            </a:r>
            <a:r>
              <a:rPr lang="en-ID" sz="2000" spc="-34" dirty="0" err="1">
                <a:latin typeface="Arial Unicode MS" pitchFamily="34" charset="-128"/>
                <a:ea typeface="Arial Unicode MS" pitchFamily="34" charset="-128"/>
                <a:cs typeface="Arial Unicode MS" pitchFamily="34" charset="-128"/>
              </a:rPr>
              <a:t>e</a:t>
            </a:r>
            <a:r>
              <a:rPr lang="en-ID" sz="2000" spc="-14" dirty="0" err="1">
                <a:latin typeface="Arial Unicode MS" pitchFamily="34" charset="-128"/>
                <a:ea typeface="Arial Unicode MS" pitchFamily="34" charset="-128"/>
                <a:cs typeface="Arial Unicode MS" pitchFamily="34" charset="-128"/>
              </a:rPr>
              <a:t>r</a:t>
            </a:r>
            <a:r>
              <a:rPr lang="en-ID" sz="2000" spc="-34" dirty="0" err="1">
                <a:latin typeface="Arial Unicode MS" pitchFamily="34" charset="-128"/>
                <a:ea typeface="Arial Unicode MS" pitchFamily="34" charset="-128"/>
                <a:cs typeface="Arial Unicode MS" pitchFamily="34" charset="-128"/>
              </a:rPr>
              <a:t>ta</a:t>
            </a:r>
            <a:r>
              <a:rPr lang="en-ID" sz="2000" spc="19" dirty="0" err="1">
                <a:latin typeface="Arial Unicode MS" pitchFamily="34" charset="-128"/>
                <a:ea typeface="Arial Unicode MS" pitchFamily="34" charset="-128"/>
                <a:cs typeface="Arial Unicode MS" pitchFamily="34" charset="-128"/>
              </a:rPr>
              <a:t>n</a:t>
            </a:r>
            <a:r>
              <a:rPr lang="en-ID" sz="2000" spc="-84" dirty="0" err="1">
                <a:latin typeface="Arial Unicode MS" pitchFamily="34" charset="-128"/>
                <a:ea typeface="Arial Unicode MS" pitchFamily="34" charset="-128"/>
                <a:cs typeface="Arial Unicode MS" pitchFamily="34" charset="-128"/>
              </a:rPr>
              <a:t>g</a:t>
            </a:r>
            <a:r>
              <a:rPr lang="en-ID" sz="2000" spc="-9" dirty="0" err="1">
                <a:latin typeface="Arial Unicode MS" pitchFamily="34" charset="-128"/>
                <a:ea typeface="Arial Unicode MS" pitchFamily="34" charset="-128"/>
                <a:cs typeface="Arial Unicode MS" pitchFamily="34" charset="-128"/>
              </a:rPr>
              <a:t>g</a:t>
            </a:r>
            <a:r>
              <a:rPr lang="en-ID" sz="2000" spc="19" dirty="0" err="1">
                <a:latin typeface="Arial Unicode MS" pitchFamily="34" charset="-128"/>
                <a:ea typeface="Arial Unicode MS" pitchFamily="34" charset="-128"/>
                <a:cs typeface="Arial Unicode MS" pitchFamily="34" charset="-128"/>
              </a:rPr>
              <a:t>un</a:t>
            </a:r>
            <a:r>
              <a:rPr lang="en-ID" sz="2000" spc="-9" dirty="0" err="1">
                <a:latin typeface="Arial Unicode MS" pitchFamily="34" charset="-128"/>
                <a:ea typeface="Arial Unicode MS" pitchFamily="34" charset="-128"/>
                <a:cs typeface="Arial Unicode MS" pitchFamily="34" charset="-128"/>
              </a:rPr>
              <a:t>g</a:t>
            </a:r>
            <a:r>
              <a:rPr lang="en-ID" sz="2000" spc="19" dirty="0" err="1">
                <a:latin typeface="Arial Unicode MS" pitchFamily="34" charset="-128"/>
                <a:ea typeface="Arial Unicode MS" pitchFamily="34" charset="-128"/>
                <a:cs typeface="Arial Unicode MS" pitchFamily="34" charset="-128"/>
              </a:rPr>
              <a:t>j</a:t>
            </a:r>
            <a:r>
              <a:rPr lang="en-ID" sz="2000" spc="-109" dirty="0" err="1">
                <a:latin typeface="Arial Unicode MS" pitchFamily="34" charset="-128"/>
                <a:ea typeface="Arial Unicode MS" pitchFamily="34" charset="-128"/>
                <a:cs typeface="Arial Unicode MS" pitchFamily="34" charset="-128"/>
              </a:rPr>
              <a:t>a</a:t>
            </a:r>
            <a:r>
              <a:rPr lang="en-ID" sz="2000" spc="-9" dirty="0" err="1">
                <a:latin typeface="Arial Unicode MS" pitchFamily="34" charset="-128"/>
                <a:ea typeface="Arial Unicode MS" pitchFamily="34" charset="-128"/>
                <a:cs typeface="Arial Unicode MS" pitchFamily="34" charset="-128"/>
              </a:rPr>
              <a:t>w</a:t>
            </a:r>
            <a:r>
              <a:rPr lang="en-ID" sz="2000" spc="-34" dirty="0" err="1">
                <a:latin typeface="Arial Unicode MS" pitchFamily="34" charset="-128"/>
                <a:ea typeface="Arial Unicode MS" pitchFamily="34" charset="-128"/>
                <a:cs typeface="Arial Unicode MS" pitchFamily="34" charset="-128"/>
              </a:rPr>
              <a:t>a</a:t>
            </a:r>
            <a:r>
              <a:rPr lang="en-ID" sz="2000" spc="64" dirty="0" err="1">
                <a:latin typeface="Arial Unicode MS" pitchFamily="34" charset="-128"/>
                <a:ea typeface="Arial Unicode MS" pitchFamily="34" charset="-128"/>
                <a:cs typeface="Arial Unicode MS" pitchFamily="34" charset="-128"/>
              </a:rPr>
              <a:t>b</a:t>
            </a:r>
            <a:r>
              <a:rPr lang="en-ID" sz="2000" spc="-34" dirty="0" err="1">
                <a:latin typeface="Arial Unicode MS" pitchFamily="34" charset="-128"/>
                <a:ea typeface="Arial Unicode MS" pitchFamily="34" charset="-128"/>
                <a:cs typeface="Arial Unicode MS" pitchFamily="34" charset="-128"/>
              </a:rPr>
              <a:t>a</a:t>
            </a:r>
            <a:r>
              <a:rPr lang="en-ID" sz="2000" dirty="0" err="1">
                <a:latin typeface="Arial Unicode MS" pitchFamily="34" charset="-128"/>
                <a:ea typeface="Arial Unicode MS" pitchFamily="34" charset="-128"/>
                <a:cs typeface="Arial Unicode MS" pitchFamily="34" charset="-128"/>
              </a:rPr>
              <a:t>n</a:t>
            </a:r>
            <a:r>
              <a:rPr lang="en-ID" sz="2000" dirty="0">
                <a:latin typeface="Arial Unicode MS" pitchFamily="34" charset="-128"/>
                <a:ea typeface="Arial Unicode MS" pitchFamily="34" charset="-128"/>
                <a:cs typeface="Arial Unicode MS" pitchFamily="34" charset="-128"/>
              </a:rPr>
              <a:t> </a:t>
            </a:r>
            <a:r>
              <a:rPr lang="en-ID" sz="2000" spc="187" dirty="0">
                <a:latin typeface="Arial Unicode MS" pitchFamily="34" charset="-128"/>
                <a:ea typeface="Arial Unicode MS" pitchFamily="34" charset="-128"/>
                <a:cs typeface="Arial Unicode MS" pitchFamily="34" charset="-128"/>
              </a:rPr>
              <a:t> </a:t>
            </a:r>
            <a:r>
              <a:rPr lang="en-ID" sz="2000" spc="-39" dirty="0" err="1">
                <a:latin typeface="Arial Unicode MS" pitchFamily="34" charset="-128"/>
                <a:ea typeface="Arial Unicode MS" pitchFamily="34" charset="-128"/>
                <a:cs typeface="Arial Unicode MS" pitchFamily="34" charset="-128"/>
              </a:rPr>
              <a:t>K</a:t>
            </a:r>
            <a:r>
              <a:rPr lang="en-ID" sz="2000" spc="-34" dirty="0" err="1">
                <a:latin typeface="Arial Unicode MS" pitchFamily="34" charset="-128"/>
                <a:ea typeface="Arial Unicode MS" pitchFamily="34" charset="-128"/>
                <a:cs typeface="Arial Unicode MS" pitchFamily="34" charset="-128"/>
              </a:rPr>
              <a:t>e</a:t>
            </a:r>
            <a:r>
              <a:rPr lang="en-ID" sz="2000" spc="25" dirty="0" err="1">
                <a:latin typeface="Arial Unicode MS" pitchFamily="34" charset="-128"/>
                <a:ea typeface="Arial Unicode MS" pitchFamily="34" charset="-128"/>
                <a:cs typeface="Arial Unicode MS" pitchFamily="34" charset="-128"/>
              </a:rPr>
              <a:t>u</a:t>
            </a:r>
            <a:r>
              <a:rPr lang="en-ID" sz="2000" spc="-34" dirty="0" err="1">
                <a:latin typeface="Arial Unicode MS" pitchFamily="34" charset="-128"/>
                <a:ea typeface="Arial Unicode MS" pitchFamily="34" charset="-128"/>
                <a:cs typeface="Arial Unicode MS" pitchFamily="34" charset="-128"/>
              </a:rPr>
              <a:t>a</a:t>
            </a:r>
            <a:r>
              <a:rPr lang="en-ID" sz="2000" spc="25" dirty="0" err="1">
                <a:latin typeface="Arial Unicode MS" pitchFamily="34" charset="-128"/>
                <a:ea typeface="Arial Unicode MS" pitchFamily="34" charset="-128"/>
                <a:cs typeface="Arial Unicode MS" pitchFamily="34" charset="-128"/>
              </a:rPr>
              <a:t>n</a:t>
            </a:r>
            <a:r>
              <a:rPr lang="en-ID" sz="2000" spc="-84" dirty="0" err="1">
                <a:latin typeface="Arial Unicode MS" pitchFamily="34" charset="-128"/>
                <a:ea typeface="Arial Unicode MS" pitchFamily="34" charset="-128"/>
                <a:cs typeface="Arial Unicode MS" pitchFamily="34" charset="-128"/>
              </a:rPr>
              <a:t>g</a:t>
            </a:r>
            <a:r>
              <a:rPr lang="en-ID" sz="2000" spc="-34" dirty="0" err="1">
                <a:latin typeface="Arial Unicode MS" pitchFamily="34" charset="-128"/>
                <a:ea typeface="Arial Unicode MS" pitchFamily="34" charset="-128"/>
                <a:cs typeface="Arial Unicode MS" pitchFamily="34" charset="-128"/>
              </a:rPr>
              <a:t>a</a:t>
            </a:r>
            <a:r>
              <a:rPr lang="en-ID" sz="2000" dirty="0" err="1">
                <a:latin typeface="Arial Unicode MS" pitchFamily="34" charset="-128"/>
                <a:ea typeface="Arial Unicode MS" pitchFamily="34" charset="-128"/>
                <a:cs typeface="Arial Unicode MS" pitchFamily="34" charset="-128"/>
              </a:rPr>
              <a:t>n</a:t>
            </a:r>
            <a:r>
              <a:rPr lang="en-ID" sz="2000" spc="304" dirty="0">
                <a:latin typeface="Arial Unicode MS" pitchFamily="34" charset="-128"/>
                <a:ea typeface="Arial Unicode MS" pitchFamily="34" charset="-128"/>
                <a:cs typeface="Arial Unicode MS" pitchFamily="34" charset="-128"/>
              </a:rPr>
              <a:t> </a:t>
            </a:r>
            <a:r>
              <a:rPr lang="en-ID" sz="2000" dirty="0" smtClean="0">
                <a:latin typeface="Arial Unicode MS" pitchFamily="34" charset="-128"/>
                <a:ea typeface="Arial Unicode MS" pitchFamily="34" charset="-128"/>
                <a:cs typeface="Arial Unicode MS" pitchFamily="34" charset="-128"/>
              </a:rPr>
              <a:t>N</a:t>
            </a:r>
            <a:r>
              <a:rPr lang="en-ID" sz="2000" spc="-34" dirty="0" smtClean="0">
                <a:latin typeface="Arial Unicode MS" pitchFamily="34" charset="-128"/>
                <a:ea typeface="Arial Unicode MS" pitchFamily="34" charset="-128"/>
                <a:cs typeface="Arial Unicode MS" pitchFamily="34" charset="-128"/>
              </a:rPr>
              <a:t>e</a:t>
            </a:r>
            <a:r>
              <a:rPr lang="en-ID" sz="2000" spc="-84" dirty="0" smtClean="0">
                <a:latin typeface="Arial Unicode MS" pitchFamily="34" charset="-128"/>
                <a:ea typeface="Arial Unicode MS" pitchFamily="34" charset="-128"/>
                <a:cs typeface="Arial Unicode MS" pitchFamily="34" charset="-128"/>
              </a:rPr>
              <a:t>g</a:t>
            </a:r>
            <a:r>
              <a:rPr lang="en-ID" sz="2000" spc="-34" dirty="0" smtClean="0">
                <a:latin typeface="Arial Unicode MS" pitchFamily="34" charset="-128"/>
                <a:ea typeface="Arial Unicode MS" pitchFamily="34" charset="-128"/>
                <a:cs typeface="Arial Unicode MS" pitchFamily="34" charset="-128"/>
              </a:rPr>
              <a:t>a</a:t>
            </a:r>
            <a:r>
              <a:rPr lang="en-ID" sz="2000" spc="-89" dirty="0" smtClean="0">
                <a:latin typeface="Arial Unicode MS" pitchFamily="34" charset="-128"/>
                <a:ea typeface="Arial Unicode MS" pitchFamily="34" charset="-128"/>
                <a:cs typeface="Arial Unicode MS" pitchFamily="34" charset="-128"/>
              </a:rPr>
              <a:t>ra</a:t>
            </a:r>
            <a:endParaRPr lang="id-ID" sz="2000" spc="-89" dirty="0" smtClean="0">
              <a:latin typeface="Arial Unicode MS" pitchFamily="34" charset="-128"/>
              <a:ea typeface="Arial Unicode MS" pitchFamily="34" charset="-128"/>
              <a:cs typeface="Arial Unicode MS" pitchFamily="34" charset="-128"/>
            </a:endParaRPr>
          </a:p>
          <a:p>
            <a:pPr marL="1041781" marR="34170" lvl="1" indent="-514350">
              <a:lnSpc>
                <a:spcPts val="1714"/>
              </a:lnSpc>
              <a:spcBef>
                <a:spcPts val="85"/>
              </a:spcBef>
              <a:buFont typeface="+mj-lt"/>
              <a:buAutoNum type="arabicPeriod"/>
            </a:pPr>
            <a:r>
              <a:rPr lang="id-ID" sz="2000" spc="-75" dirty="0" smtClean="0">
                <a:latin typeface="Arial Unicode MS" pitchFamily="34" charset="-128"/>
                <a:ea typeface="Arial Unicode MS" pitchFamily="34" charset="-128"/>
                <a:cs typeface="Arial Unicode MS" pitchFamily="34" charset="-128"/>
              </a:rPr>
              <a:t>UU  dan </a:t>
            </a:r>
            <a:r>
              <a:rPr lang="en-ID" sz="2000" spc="-75" dirty="0" err="1" smtClean="0">
                <a:latin typeface="Arial Unicode MS" pitchFamily="34" charset="-128"/>
                <a:ea typeface="Arial Unicode MS" pitchFamily="34" charset="-128"/>
                <a:cs typeface="Arial Unicode MS" pitchFamily="34" charset="-128"/>
              </a:rPr>
              <a:t>P</a:t>
            </a:r>
            <a:r>
              <a:rPr lang="en-ID" sz="2000" spc="-34" dirty="0" err="1" smtClean="0">
                <a:latin typeface="Arial Unicode MS" pitchFamily="34" charset="-128"/>
                <a:ea typeface="Arial Unicode MS" pitchFamily="34" charset="-128"/>
                <a:cs typeface="Arial Unicode MS" pitchFamily="34" charset="-128"/>
              </a:rPr>
              <a:t>e</a:t>
            </a:r>
            <a:r>
              <a:rPr lang="en-ID" sz="2000" spc="-89" dirty="0" err="1" smtClean="0">
                <a:latin typeface="Arial Unicode MS" pitchFamily="34" charset="-128"/>
                <a:ea typeface="Arial Unicode MS" pitchFamily="34" charset="-128"/>
                <a:cs typeface="Arial Unicode MS" pitchFamily="34" charset="-128"/>
              </a:rPr>
              <a:t>r</a:t>
            </a:r>
            <a:r>
              <a:rPr lang="en-ID" sz="2000" spc="-109" dirty="0" err="1" smtClean="0">
                <a:latin typeface="Arial Unicode MS" pitchFamily="34" charset="-128"/>
                <a:ea typeface="Arial Unicode MS" pitchFamily="34" charset="-128"/>
                <a:cs typeface="Arial Unicode MS" pitchFamily="34" charset="-128"/>
              </a:rPr>
              <a:t>a</a:t>
            </a:r>
            <a:r>
              <a:rPr lang="en-ID" sz="2000" spc="-34" dirty="0" err="1" smtClean="0">
                <a:latin typeface="Arial Unicode MS" pitchFamily="34" charset="-128"/>
                <a:ea typeface="Arial Unicode MS" pitchFamily="34" charset="-128"/>
                <a:cs typeface="Arial Unicode MS" pitchFamily="34" charset="-128"/>
              </a:rPr>
              <a:t>t</a:t>
            </a:r>
            <a:r>
              <a:rPr lang="en-ID" sz="2000" spc="19" dirty="0" err="1" smtClean="0">
                <a:latin typeface="Arial Unicode MS" pitchFamily="34" charset="-128"/>
                <a:ea typeface="Arial Unicode MS" pitchFamily="34" charset="-128"/>
                <a:cs typeface="Arial Unicode MS" pitchFamily="34" charset="-128"/>
              </a:rPr>
              <a:t>u</a:t>
            </a:r>
            <a:r>
              <a:rPr lang="en-ID" sz="2000" spc="-89" dirty="0" err="1" smtClean="0">
                <a:latin typeface="Arial Unicode MS" pitchFamily="34" charset="-128"/>
                <a:ea typeface="Arial Unicode MS" pitchFamily="34" charset="-128"/>
                <a:cs typeface="Arial Unicode MS" pitchFamily="34" charset="-128"/>
              </a:rPr>
              <a:t>r</a:t>
            </a:r>
            <a:r>
              <a:rPr lang="en-ID" sz="2000" spc="-34" dirty="0" err="1" smtClean="0">
                <a:latin typeface="Arial Unicode MS" pitchFamily="34" charset="-128"/>
                <a:ea typeface="Arial Unicode MS" pitchFamily="34" charset="-128"/>
                <a:cs typeface="Arial Unicode MS" pitchFamily="34" charset="-128"/>
              </a:rPr>
              <a:t>a</a:t>
            </a:r>
            <a:r>
              <a:rPr lang="en-ID" sz="2000" dirty="0" err="1" smtClean="0">
                <a:latin typeface="Arial Unicode MS" pitchFamily="34" charset="-128"/>
                <a:ea typeface="Arial Unicode MS" pitchFamily="34" charset="-128"/>
                <a:cs typeface="Arial Unicode MS" pitchFamily="34" charset="-128"/>
              </a:rPr>
              <a:t>n</a:t>
            </a:r>
            <a:r>
              <a:rPr lang="en-ID" sz="2000" dirty="0" smtClean="0">
                <a:latin typeface="Arial Unicode MS" pitchFamily="34" charset="-128"/>
                <a:ea typeface="Arial Unicode MS" pitchFamily="34" charset="-128"/>
                <a:cs typeface="Arial Unicode MS" pitchFamily="34" charset="-128"/>
              </a:rPr>
              <a:t> </a:t>
            </a:r>
            <a:r>
              <a:rPr lang="en-ID" sz="2000" spc="-75" dirty="0" err="1" smtClean="0">
                <a:latin typeface="Arial Unicode MS" pitchFamily="34" charset="-128"/>
                <a:ea typeface="Arial Unicode MS" pitchFamily="34" charset="-128"/>
                <a:cs typeface="Arial Unicode MS" pitchFamily="34" charset="-128"/>
              </a:rPr>
              <a:t>P</a:t>
            </a:r>
            <a:r>
              <a:rPr lang="en-ID" sz="2000" spc="-34" dirty="0" err="1" smtClean="0">
                <a:latin typeface="Arial Unicode MS" pitchFamily="34" charset="-128"/>
                <a:ea typeface="Arial Unicode MS" pitchFamily="34" charset="-128"/>
                <a:cs typeface="Arial Unicode MS" pitchFamily="34" charset="-128"/>
              </a:rPr>
              <a:t>e</a:t>
            </a:r>
            <a:r>
              <a:rPr lang="en-ID" sz="2000" spc="25" dirty="0" err="1" smtClean="0">
                <a:latin typeface="Arial Unicode MS" pitchFamily="34" charset="-128"/>
                <a:ea typeface="Arial Unicode MS" pitchFamily="34" charset="-128"/>
                <a:cs typeface="Arial Unicode MS" pitchFamily="34" charset="-128"/>
              </a:rPr>
              <a:t>m</a:t>
            </a:r>
            <a:r>
              <a:rPr lang="en-ID" sz="2000" spc="-34" dirty="0" err="1" smtClean="0">
                <a:latin typeface="Arial Unicode MS" pitchFamily="34" charset="-128"/>
                <a:ea typeface="Arial Unicode MS" pitchFamily="34" charset="-128"/>
                <a:cs typeface="Arial Unicode MS" pitchFamily="34" charset="-128"/>
              </a:rPr>
              <a:t>e</a:t>
            </a:r>
            <a:r>
              <a:rPr lang="en-ID" sz="2000" spc="-14" dirty="0" err="1" smtClean="0">
                <a:latin typeface="Arial Unicode MS" pitchFamily="34" charset="-128"/>
                <a:ea typeface="Arial Unicode MS" pitchFamily="34" charset="-128"/>
                <a:cs typeface="Arial Unicode MS" pitchFamily="34" charset="-128"/>
              </a:rPr>
              <a:t>r</a:t>
            </a:r>
            <a:r>
              <a:rPr lang="en-ID" sz="2000" spc="19" dirty="0" err="1" smtClean="0">
                <a:latin typeface="Arial Unicode MS" pitchFamily="34" charset="-128"/>
                <a:ea typeface="Arial Unicode MS" pitchFamily="34" charset="-128"/>
                <a:cs typeface="Arial Unicode MS" pitchFamily="34" charset="-128"/>
              </a:rPr>
              <a:t>in</a:t>
            </a:r>
            <a:r>
              <a:rPr lang="en-ID" sz="2000" spc="-34" dirty="0" err="1" smtClean="0">
                <a:latin typeface="Arial Unicode MS" pitchFamily="34" charset="-128"/>
                <a:ea typeface="Arial Unicode MS" pitchFamily="34" charset="-128"/>
                <a:cs typeface="Arial Unicode MS" pitchFamily="34" charset="-128"/>
              </a:rPr>
              <a:t>ta</a:t>
            </a:r>
            <a:r>
              <a:rPr lang="en-ID" sz="2000" dirty="0" err="1" smtClean="0">
                <a:latin typeface="Arial Unicode MS" pitchFamily="34" charset="-128"/>
                <a:ea typeface="Arial Unicode MS" pitchFamily="34" charset="-128"/>
                <a:cs typeface="Arial Unicode MS" pitchFamily="34" charset="-128"/>
              </a:rPr>
              <a:t>h</a:t>
            </a:r>
            <a:r>
              <a:rPr lang="en-ID" sz="2000" spc="340" dirty="0" smtClean="0">
                <a:latin typeface="Arial Unicode MS" pitchFamily="34" charset="-128"/>
                <a:ea typeface="Arial Unicode MS" pitchFamily="34" charset="-128"/>
                <a:cs typeface="Arial Unicode MS" pitchFamily="34" charset="-128"/>
              </a:rPr>
              <a:t> </a:t>
            </a:r>
            <a:r>
              <a:rPr lang="en-ID" sz="2000" spc="-34" dirty="0" err="1" smtClean="0">
                <a:latin typeface="Arial Unicode MS" pitchFamily="34" charset="-128"/>
                <a:ea typeface="Arial Unicode MS" pitchFamily="34" charset="-128"/>
                <a:cs typeface="Arial Unicode MS" pitchFamily="34" charset="-128"/>
              </a:rPr>
              <a:t>te</a:t>
            </a:r>
            <a:r>
              <a:rPr lang="en-ID" sz="2000" spc="19" dirty="0" err="1" smtClean="0">
                <a:latin typeface="Arial Unicode MS" pitchFamily="34" charset="-128"/>
                <a:ea typeface="Arial Unicode MS" pitchFamily="34" charset="-128"/>
                <a:cs typeface="Arial Unicode MS" pitchFamily="34" charset="-128"/>
              </a:rPr>
              <a:t>n</a:t>
            </a:r>
            <a:r>
              <a:rPr lang="en-ID" sz="2000" spc="-34" dirty="0" err="1" smtClean="0">
                <a:latin typeface="Arial Unicode MS" pitchFamily="34" charset="-128"/>
                <a:ea typeface="Arial Unicode MS" pitchFamily="34" charset="-128"/>
                <a:cs typeface="Arial Unicode MS" pitchFamily="34" charset="-128"/>
              </a:rPr>
              <a:t>ta</a:t>
            </a:r>
            <a:r>
              <a:rPr lang="en-ID" sz="2000" spc="19" dirty="0" err="1" smtClean="0">
                <a:latin typeface="Arial Unicode MS" pitchFamily="34" charset="-128"/>
                <a:ea typeface="Arial Unicode MS" pitchFamily="34" charset="-128"/>
                <a:cs typeface="Arial Unicode MS" pitchFamily="34" charset="-128"/>
              </a:rPr>
              <a:t>n</a:t>
            </a:r>
            <a:r>
              <a:rPr lang="en-ID" sz="2000" dirty="0" err="1" smtClean="0">
                <a:latin typeface="Arial Unicode MS" pitchFamily="34" charset="-128"/>
                <a:ea typeface="Arial Unicode MS" pitchFamily="34" charset="-128"/>
                <a:cs typeface="Arial Unicode MS" pitchFamily="34" charset="-128"/>
              </a:rPr>
              <a:t>g</a:t>
            </a:r>
            <a:r>
              <a:rPr lang="en-ID" sz="2000" spc="192" dirty="0" smtClean="0">
                <a:latin typeface="Arial Unicode MS" pitchFamily="34" charset="-128"/>
                <a:ea typeface="Arial Unicode MS" pitchFamily="34" charset="-128"/>
                <a:cs typeface="Arial Unicode MS" pitchFamily="34" charset="-128"/>
              </a:rPr>
              <a:t> </a:t>
            </a:r>
            <a:r>
              <a:rPr lang="en-ID" sz="2000" spc="-75" dirty="0" smtClean="0">
                <a:latin typeface="Arial Unicode MS" pitchFamily="34" charset="-128"/>
                <a:ea typeface="Arial Unicode MS" pitchFamily="34" charset="-128"/>
                <a:cs typeface="Arial Unicode MS" pitchFamily="34" charset="-128"/>
              </a:rPr>
              <a:t>P</a:t>
            </a:r>
            <a:r>
              <a:rPr lang="id-ID" sz="2000" spc="-75" dirty="0" smtClean="0">
                <a:latin typeface="Arial Unicode MS" pitchFamily="34" charset="-128"/>
                <a:ea typeface="Arial Unicode MS" pitchFamily="34" charset="-128"/>
                <a:cs typeface="Arial Unicode MS" pitchFamily="34" charset="-128"/>
              </a:rPr>
              <a:t>erpajakan</a:t>
            </a:r>
            <a:endParaRPr lang="id-ID" sz="2000" dirty="0" smtClean="0">
              <a:latin typeface="Arial Unicode MS" pitchFamily="34" charset="-128"/>
              <a:ea typeface="Arial Unicode MS" pitchFamily="34" charset="-128"/>
              <a:cs typeface="Arial Unicode MS" pitchFamily="34" charset="-128"/>
            </a:endParaRPr>
          </a:p>
          <a:p>
            <a:pPr marL="1041781" marR="34170" lvl="1" indent="-514350">
              <a:lnSpc>
                <a:spcPts val="1714"/>
              </a:lnSpc>
              <a:spcBef>
                <a:spcPts val="85"/>
              </a:spcBef>
              <a:buFont typeface="+mj-lt"/>
              <a:buAutoNum type="arabicPeriod"/>
            </a:pPr>
            <a:r>
              <a:rPr lang="en-ID" sz="2000" spc="-75" dirty="0" err="1" smtClean="0">
                <a:latin typeface="Arial Unicode MS" pitchFamily="34" charset="-128"/>
                <a:ea typeface="Arial Unicode MS" pitchFamily="34" charset="-128"/>
                <a:cs typeface="Arial Unicode MS" pitchFamily="34" charset="-128"/>
              </a:rPr>
              <a:t>P</a:t>
            </a:r>
            <a:r>
              <a:rPr lang="en-ID" sz="2000" spc="34" dirty="0" err="1" smtClean="0">
                <a:latin typeface="Arial Unicode MS" pitchFamily="34" charset="-128"/>
                <a:ea typeface="Arial Unicode MS" pitchFamily="34" charset="-128"/>
                <a:cs typeface="Arial Unicode MS" pitchFamily="34" charset="-128"/>
              </a:rPr>
              <a:t>e</a:t>
            </a:r>
            <a:r>
              <a:rPr lang="en-ID" sz="2000" spc="-14" dirty="0" err="1" smtClean="0">
                <a:latin typeface="Arial Unicode MS" pitchFamily="34" charset="-128"/>
                <a:ea typeface="Arial Unicode MS" pitchFamily="34" charset="-128"/>
                <a:cs typeface="Arial Unicode MS" pitchFamily="34" charset="-128"/>
              </a:rPr>
              <a:t>r</a:t>
            </a:r>
            <a:r>
              <a:rPr lang="en-ID" sz="2000" spc="-109" dirty="0" err="1" smtClean="0">
                <a:latin typeface="Arial Unicode MS" pitchFamily="34" charset="-128"/>
                <a:ea typeface="Arial Unicode MS" pitchFamily="34" charset="-128"/>
                <a:cs typeface="Arial Unicode MS" pitchFamily="34" charset="-128"/>
              </a:rPr>
              <a:t>a</a:t>
            </a:r>
            <a:r>
              <a:rPr lang="en-ID" sz="2000" spc="-34" dirty="0" err="1" smtClean="0">
                <a:latin typeface="Arial Unicode MS" pitchFamily="34" charset="-128"/>
                <a:ea typeface="Arial Unicode MS" pitchFamily="34" charset="-128"/>
                <a:cs typeface="Arial Unicode MS" pitchFamily="34" charset="-128"/>
              </a:rPr>
              <a:t>t</a:t>
            </a:r>
            <a:r>
              <a:rPr lang="en-ID" sz="2000" spc="94" dirty="0" err="1" smtClean="0">
                <a:latin typeface="Arial Unicode MS" pitchFamily="34" charset="-128"/>
                <a:ea typeface="Arial Unicode MS" pitchFamily="34" charset="-128"/>
                <a:cs typeface="Arial Unicode MS" pitchFamily="34" charset="-128"/>
              </a:rPr>
              <a:t>u</a:t>
            </a:r>
            <a:r>
              <a:rPr lang="en-ID" sz="2000" spc="-14" dirty="0" err="1" smtClean="0">
                <a:latin typeface="Arial Unicode MS" pitchFamily="34" charset="-128"/>
                <a:ea typeface="Arial Unicode MS" pitchFamily="34" charset="-128"/>
                <a:cs typeface="Arial Unicode MS" pitchFamily="34" charset="-128"/>
              </a:rPr>
              <a:t>r</a:t>
            </a:r>
            <a:r>
              <a:rPr lang="en-ID" sz="2000" spc="-34" dirty="0" err="1" smtClean="0">
                <a:latin typeface="Arial Unicode MS" pitchFamily="34" charset="-128"/>
                <a:ea typeface="Arial Unicode MS" pitchFamily="34" charset="-128"/>
                <a:cs typeface="Arial Unicode MS" pitchFamily="34" charset="-128"/>
              </a:rPr>
              <a:t>a</a:t>
            </a:r>
            <a:r>
              <a:rPr lang="en-ID" sz="2000" dirty="0" err="1" smtClean="0">
                <a:latin typeface="Arial Unicode MS" pitchFamily="34" charset="-128"/>
                <a:ea typeface="Arial Unicode MS" pitchFamily="34" charset="-128"/>
                <a:cs typeface="Arial Unicode MS" pitchFamily="34" charset="-128"/>
              </a:rPr>
              <a:t>n</a:t>
            </a:r>
            <a:r>
              <a:rPr lang="en-ID" sz="2000" spc="259" dirty="0" smtClean="0">
                <a:latin typeface="Arial Unicode MS" pitchFamily="34" charset="-128"/>
                <a:ea typeface="Arial Unicode MS" pitchFamily="34" charset="-128"/>
                <a:cs typeface="Arial Unicode MS" pitchFamily="34" charset="-128"/>
              </a:rPr>
              <a:t> </a:t>
            </a:r>
            <a:r>
              <a:rPr lang="en-ID" sz="2000" spc="34" dirty="0">
                <a:latin typeface="Arial Unicode MS" pitchFamily="34" charset="-128"/>
                <a:ea typeface="Arial Unicode MS" pitchFamily="34" charset="-128"/>
                <a:cs typeface="Arial Unicode MS" pitchFamily="34" charset="-128"/>
              </a:rPr>
              <a:t>M</a:t>
            </a:r>
            <a:r>
              <a:rPr lang="en-ID" sz="2000" spc="-34" dirty="0">
                <a:latin typeface="Arial Unicode MS" pitchFamily="34" charset="-128"/>
                <a:ea typeface="Arial Unicode MS" pitchFamily="34" charset="-128"/>
                <a:cs typeface="Arial Unicode MS" pitchFamily="34" charset="-128"/>
              </a:rPr>
              <a:t>e</a:t>
            </a:r>
            <a:r>
              <a:rPr lang="en-ID" sz="2000" spc="19" dirty="0">
                <a:latin typeface="Arial Unicode MS" pitchFamily="34" charset="-128"/>
                <a:ea typeface="Arial Unicode MS" pitchFamily="34" charset="-128"/>
                <a:cs typeface="Arial Unicode MS" pitchFamily="34" charset="-128"/>
              </a:rPr>
              <a:t>n</a:t>
            </a:r>
            <a:r>
              <a:rPr lang="en-ID" sz="2000" spc="39" dirty="0">
                <a:latin typeface="Arial Unicode MS" pitchFamily="34" charset="-128"/>
                <a:ea typeface="Arial Unicode MS" pitchFamily="34" charset="-128"/>
                <a:cs typeface="Arial Unicode MS" pitchFamily="34" charset="-128"/>
              </a:rPr>
              <a:t>t</a:t>
            </a:r>
            <a:r>
              <a:rPr lang="en-ID" sz="2000" spc="-34" dirty="0">
                <a:latin typeface="Arial Unicode MS" pitchFamily="34" charset="-128"/>
                <a:ea typeface="Arial Unicode MS" pitchFamily="34" charset="-128"/>
                <a:cs typeface="Arial Unicode MS" pitchFamily="34" charset="-128"/>
              </a:rPr>
              <a:t>e</a:t>
            </a:r>
            <a:r>
              <a:rPr lang="en-ID" sz="2000" spc="-14" dirty="0">
                <a:latin typeface="Arial Unicode MS" pitchFamily="34" charset="-128"/>
                <a:ea typeface="Arial Unicode MS" pitchFamily="34" charset="-128"/>
                <a:cs typeface="Arial Unicode MS" pitchFamily="34" charset="-128"/>
              </a:rPr>
              <a:t>r</a:t>
            </a:r>
            <a:r>
              <a:rPr lang="en-ID" sz="2000" dirty="0">
                <a:latin typeface="Arial Unicode MS" pitchFamily="34" charset="-128"/>
                <a:ea typeface="Arial Unicode MS" pitchFamily="34" charset="-128"/>
                <a:cs typeface="Arial Unicode MS" pitchFamily="34" charset="-128"/>
              </a:rPr>
              <a:t>i</a:t>
            </a:r>
            <a:r>
              <a:rPr lang="en-ID" sz="2000" spc="237" dirty="0">
                <a:latin typeface="Arial Unicode MS" pitchFamily="34" charset="-128"/>
                <a:ea typeface="Arial Unicode MS" pitchFamily="34" charset="-128"/>
                <a:cs typeface="Arial Unicode MS" pitchFamily="34" charset="-128"/>
              </a:rPr>
              <a:t> </a:t>
            </a:r>
            <a:r>
              <a:rPr lang="en-ID" sz="2000" spc="29" dirty="0" err="1">
                <a:latin typeface="Arial Unicode MS" pitchFamily="34" charset="-128"/>
                <a:ea typeface="Arial Unicode MS" pitchFamily="34" charset="-128"/>
                <a:cs typeface="Arial Unicode MS" pitchFamily="34" charset="-128"/>
              </a:rPr>
              <a:t>K</a:t>
            </a:r>
            <a:r>
              <a:rPr lang="en-ID" sz="2000" spc="-34" dirty="0" err="1">
                <a:latin typeface="Arial Unicode MS" pitchFamily="34" charset="-128"/>
                <a:ea typeface="Arial Unicode MS" pitchFamily="34" charset="-128"/>
                <a:cs typeface="Arial Unicode MS" pitchFamily="34" charset="-128"/>
              </a:rPr>
              <a:t>e</a:t>
            </a:r>
            <a:r>
              <a:rPr lang="en-ID" sz="2000" spc="19" dirty="0" err="1">
                <a:latin typeface="Arial Unicode MS" pitchFamily="34" charset="-128"/>
                <a:ea typeface="Arial Unicode MS" pitchFamily="34" charset="-128"/>
                <a:cs typeface="Arial Unicode MS" pitchFamily="34" charset="-128"/>
              </a:rPr>
              <a:t>u</a:t>
            </a:r>
            <a:r>
              <a:rPr lang="en-ID" sz="2000" spc="-34" dirty="0" err="1">
                <a:latin typeface="Arial Unicode MS" pitchFamily="34" charset="-128"/>
                <a:ea typeface="Arial Unicode MS" pitchFamily="34" charset="-128"/>
                <a:cs typeface="Arial Unicode MS" pitchFamily="34" charset="-128"/>
              </a:rPr>
              <a:t>a</a:t>
            </a:r>
            <a:r>
              <a:rPr lang="en-ID" sz="2000" spc="94" dirty="0" err="1">
                <a:latin typeface="Arial Unicode MS" pitchFamily="34" charset="-128"/>
                <a:ea typeface="Arial Unicode MS" pitchFamily="34" charset="-128"/>
                <a:cs typeface="Arial Unicode MS" pitchFamily="34" charset="-128"/>
              </a:rPr>
              <a:t>n</a:t>
            </a:r>
            <a:r>
              <a:rPr lang="en-ID" sz="2000" spc="-9" dirty="0" err="1">
                <a:latin typeface="Arial Unicode MS" pitchFamily="34" charset="-128"/>
                <a:ea typeface="Arial Unicode MS" pitchFamily="34" charset="-128"/>
                <a:cs typeface="Arial Unicode MS" pitchFamily="34" charset="-128"/>
              </a:rPr>
              <a:t>g</a:t>
            </a:r>
            <a:r>
              <a:rPr lang="en-ID" sz="2000" spc="-34" dirty="0" err="1">
                <a:latin typeface="Arial Unicode MS" pitchFamily="34" charset="-128"/>
                <a:ea typeface="Arial Unicode MS" pitchFamily="34" charset="-128"/>
                <a:cs typeface="Arial Unicode MS" pitchFamily="34" charset="-128"/>
              </a:rPr>
              <a:t>a</a:t>
            </a:r>
            <a:r>
              <a:rPr lang="en-ID" sz="2000" dirty="0" err="1">
                <a:latin typeface="Arial Unicode MS" pitchFamily="34" charset="-128"/>
                <a:ea typeface="Arial Unicode MS" pitchFamily="34" charset="-128"/>
                <a:cs typeface="Arial Unicode MS" pitchFamily="34" charset="-128"/>
              </a:rPr>
              <a:t>n</a:t>
            </a:r>
            <a:r>
              <a:rPr lang="en-ID" sz="2000" spc="241" dirty="0">
                <a:latin typeface="Arial Unicode MS" pitchFamily="34" charset="-128"/>
                <a:ea typeface="Arial Unicode MS" pitchFamily="34" charset="-128"/>
                <a:cs typeface="Arial Unicode MS" pitchFamily="34" charset="-128"/>
              </a:rPr>
              <a:t> </a:t>
            </a:r>
            <a:r>
              <a:rPr lang="en-ID" sz="2000" spc="-34" dirty="0">
                <a:latin typeface="Arial Unicode MS" pitchFamily="34" charset="-128"/>
                <a:ea typeface="Arial Unicode MS" pitchFamily="34" charset="-128"/>
                <a:cs typeface="Arial Unicode MS" pitchFamily="34" charset="-128"/>
              </a:rPr>
              <a:t>(</a:t>
            </a:r>
            <a:r>
              <a:rPr lang="en-ID" sz="2000" spc="75" dirty="0">
                <a:latin typeface="Arial Unicode MS" pitchFamily="34" charset="-128"/>
                <a:ea typeface="Arial Unicode MS" pitchFamily="34" charset="-128"/>
                <a:cs typeface="Arial Unicode MS" pitchFamily="34" charset="-128"/>
              </a:rPr>
              <a:t>P</a:t>
            </a:r>
            <a:r>
              <a:rPr lang="en-ID" sz="2000" spc="-34" dirty="0">
                <a:latin typeface="Arial Unicode MS" pitchFamily="34" charset="-128"/>
                <a:ea typeface="Arial Unicode MS" pitchFamily="34" charset="-128"/>
                <a:cs typeface="Arial Unicode MS" pitchFamily="34" charset="-128"/>
              </a:rPr>
              <a:t>M</a:t>
            </a:r>
            <a:r>
              <a:rPr lang="en-ID" sz="2000" spc="-39" dirty="0">
                <a:latin typeface="Arial Unicode MS" pitchFamily="34" charset="-128"/>
                <a:ea typeface="Arial Unicode MS" pitchFamily="34" charset="-128"/>
                <a:cs typeface="Arial Unicode MS" pitchFamily="34" charset="-128"/>
              </a:rPr>
              <a:t>K</a:t>
            </a:r>
            <a:r>
              <a:rPr lang="en-ID" sz="2000" dirty="0">
                <a:latin typeface="Arial Unicode MS" pitchFamily="34" charset="-128"/>
                <a:ea typeface="Arial Unicode MS" pitchFamily="34" charset="-128"/>
                <a:cs typeface="Arial Unicode MS" pitchFamily="34" charset="-128"/>
              </a:rPr>
              <a:t>)</a:t>
            </a:r>
            <a:r>
              <a:rPr lang="en-ID" sz="2000" spc="220" dirty="0">
                <a:latin typeface="Arial Unicode MS" pitchFamily="34" charset="-128"/>
                <a:ea typeface="Arial Unicode MS" pitchFamily="34" charset="-128"/>
                <a:cs typeface="Arial Unicode MS" pitchFamily="34" charset="-128"/>
              </a:rPr>
              <a:t> </a:t>
            </a:r>
            <a:r>
              <a:rPr lang="en-ID" sz="2000" dirty="0" err="1">
                <a:latin typeface="Arial Unicode MS" pitchFamily="34" charset="-128"/>
                <a:ea typeface="Arial Unicode MS" pitchFamily="34" charset="-128"/>
                <a:cs typeface="Arial Unicode MS" pitchFamily="34" charset="-128"/>
              </a:rPr>
              <a:t>N</a:t>
            </a:r>
            <a:r>
              <a:rPr lang="en-ID" sz="2000" spc="19" dirty="0" err="1">
                <a:latin typeface="Arial Unicode MS" pitchFamily="34" charset="-128"/>
                <a:ea typeface="Arial Unicode MS" pitchFamily="34" charset="-128"/>
                <a:cs typeface="Arial Unicode MS" pitchFamily="34" charset="-128"/>
              </a:rPr>
              <a:t>o</a:t>
            </a:r>
            <a:r>
              <a:rPr lang="en-ID" sz="2000" spc="25" dirty="0" err="1">
                <a:latin typeface="Arial Unicode MS" pitchFamily="34" charset="-128"/>
                <a:ea typeface="Arial Unicode MS" pitchFamily="34" charset="-128"/>
                <a:cs typeface="Arial Unicode MS" pitchFamily="34" charset="-128"/>
              </a:rPr>
              <a:t>m</a:t>
            </a:r>
            <a:r>
              <a:rPr lang="en-ID" sz="2000" spc="19" dirty="0" err="1">
                <a:latin typeface="Arial Unicode MS" pitchFamily="34" charset="-128"/>
                <a:ea typeface="Arial Unicode MS" pitchFamily="34" charset="-128"/>
                <a:cs typeface="Arial Unicode MS" pitchFamily="34" charset="-128"/>
              </a:rPr>
              <a:t>o</a:t>
            </a:r>
            <a:r>
              <a:rPr lang="en-ID" sz="2000" dirty="0" err="1">
                <a:latin typeface="Arial Unicode MS" pitchFamily="34" charset="-128"/>
                <a:ea typeface="Arial Unicode MS" pitchFamily="34" charset="-128"/>
                <a:cs typeface="Arial Unicode MS" pitchFamily="34" charset="-128"/>
              </a:rPr>
              <a:t>r</a:t>
            </a:r>
            <a:r>
              <a:rPr lang="en-ID" sz="2000" spc="187" dirty="0">
                <a:latin typeface="Arial Unicode MS" pitchFamily="34" charset="-128"/>
                <a:ea typeface="Arial Unicode MS" pitchFamily="34" charset="-128"/>
                <a:cs typeface="Arial Unicode MS" pitchFamily="34" charset="-128"/>
              </a:rPr>
              <a:t> </a:t>
            </a:r>
            <a:r>
              <a:rPr lang="en-ID" sz="2000" spc="34" dirty="0">
                <a:latin typeface="Arial Unicode MS" pitchFamily="34" charset="-128"/>
                <a:ea typeface="Arial Unicode MS" pitchFamily="34" charset="-128"/>
                <a:cs typeface="Arial Unicode MS" pitchFamily="34" charset="-128"/>
              </a:rPr>
              <a:t>1</a:t>
            </a:r>
            <a:r>
              <a:rPr lang="en-ID" sz="2000" spc="-34" dirty="0">
                <a:latin typeface="Arial Unicode MS" pitchFamily="34" charset="-128"/>
                <a:ea typeface="Arial Unicode MS" pitchFamily="34" charset="-128"/>
                <a:cs typeface="Arial Unicode MS" pitchFamily="34" charset="-128"/>
              </a:rPr>
              <a:t>13</a:t>
            </a:r>
            <a:r>
              <a:rPr lang="en-ID" sz="2000" spc="79" dirty="0">
                <a:latin typeface="Arial Unicode MS" pitchFamily="34" charset="-128"/>
                <a:ea typeface="Arial Unicode MS" pitchFamily="34" charset="-128"/>
                <a:cs typeface="Arial Unicode MS" pitchFamily="34" charset="-128"/>
              </a:rPr>
              <a:t>/</a:t>
            </a:r>
            <a:r>
              <a:rPr lang="en-ID" sz="2000" dirty="0">
                <a:latin typeface="Arial Unicode MS" pitchFamily="34" charset="-128"/>
                <a:ea typeface="Arial Unicode MS" pitchFamily="34" charset="-128"/>
                <a:cs typeface="Arial Unicode MS" pitchFamily="34" charset="-128"/>
              </a:rPr>
              <a:t>P</a:t>
            </a:r>
            <a:r>
              <a:rPr lang="en-ID" sz="2000" spc="-34" dirty="0">
                <a:latin typeface="Arial Unicode MS" pitchFamily="34" charset="-128"/>
                <a:ea typeface="Arial Unicode MS" pitchFamily="34" charset="-128"/>
                <a:cs typeface="Arial Unicode MS" pitchFamily="34" charset="-128"/>
              </a:rPr>
              <a:t>M</a:t>
            </a:r>
            <a:r>
              <a:rPr lang="en-ID" sz="2000" spc="29" dirty="0">
                <a:latin typeface="Arial Unicode MS" pitchFamily="34" charset="-128"/>
                <a:ea typeface="Arial Unicode MS" pitchFamily="34" charset="-128"/>
                <a:cs typeface="Arial Unicode MS" pitchFamily="34" charset="-128"/>
              </a:rPr>
              <a:t>K</a:t>
            </a:r>
            <a:r>
              <a:rPr lang="en-ID" sz="2000" dirty="0">
                <a:latin typeface="Arial Unicode MS" pitchFamily="34" charset="-128"/>
                <a:ea typeface="Arial Unicode MS" pitchFamily="34" charset="-128"/>
                <a:cs typeface="Arial Unicode MS" pitchFamily="34" charset="-128"/>
              </a:rPr>
              <a:t>.</a:t>
            </a:r>
            <a:r>
              <a:rPr lang="en-ID" sz="2000" spc="-279" dirty="0">
                <a:latin typeface="Arial Unicode MS" pitchFamily="34" charset="-128"/>
                <a:ea typeface="Arial Unicode MS" pitchFamily="34" charset="-128"/>
                <a:cs typeface="Arial Unicode MS" pitchFamily="34" charset="-128"/>
              </a:rPr>
              <a:t> </a:t>
            </a:r>
            <a:r>
              <a:rPr lang="en-ID" sz="2000" spc="-34" dirty="0">
                <a:latin typeface="Arial Unicode MS" pitchFamily="34" charset="-128"/>
                <a:ea typeface="Arial Unicode MS" pitchFamily="34" charset="-128"/>
                <a:cs typeface="Arial Unicode MS" pitchFamily="34" charset="-128"/>
              </a:rPr>
              <a:t>0</a:t>
            </a:r>
            <a:r>
              <a:rPr lang="en-ID" sz="2000" spc="-39" dirty="0">
                <a:latin typeface="Arial Unicode MS" pitchFamily="34" charset="-128"/>
                <a:ea typeface="Arial Unicode MS" pitchFamily="34" charset="-128"/>
                <a:cs typeface="Arial Unicode MS" pitchFamily="34" charset="-128"/>
              </a:rPr>
              <a:t>5</a:t>
            </a:r>
            <a:r>
              <a:rPr lang="en-ID" sz="2000" spc="84" dirty="0">
                <a:latin typeface="Arial Unicode MS" pitchFamily="34" charset="-128"/>
                <a:ea typeface="Arial Unicode MS" pitchFamily="34" charset="-128"/>
                <a:cs typeface="Arial Unicode MS" pitchFamily="34" charset="-128"/>
              </a:rPr>
              <a:t>/</a:t>
            </a:r>
            <a:r>
              <a:rPr lang="en-ID" sz="2000" spc="34" dirty="0">
                <a:latin typeface="Arial Unicode MS" pitchFamily="34" charset="-128"/>
                <a:ea typeface="Arial Unicode MS" pitchFamily="34" charset="-128"/>
                <a:cs typeface="Arial Unicode MS" pitchFamily="34" charset="-128"/>
              </a:rPr>
              <a:t>2</a:t>
            </a:r>
            <a:r>
              <a:rPr lang="en-ID" sz="2000" spc="-34" dirty="0">
                <a:latin typeface="Arial Unicode MS" pitchFamily="34" charset="-128"/>
                <a:ea typeface="Arial Unicode MS" pitchFamily="34" charset="-128"/>
                <a:cs typeface="Arial Unicode MS" pitchFamily="34" charset="-128"/>
              </a:rPr>
              <a:t>0</a:t>
            </a:r>
            <a:r>
              <a:rPr lang="en-ID" sz="2000" spc="34" dirty="0">
                <a:latin typeface="Arial Unicode MS" pitchFamily="34" charset="-128"/>
                <a:ea typeface="Arial Unicode MS" pitchFamily="34" charset="-128"/>
                <a:cs typeface="Arial Unicode MS" pitchFamily="34" charset="-128"/>
              </a:rPr>
              <a:t>1</a:t>
            </a:r>
            <a:r>
              <a:rPr lang="en-ID" sz="2000" dirty="0">
                <a:latin typeface="Arial Unicode MS" pitchFamily="34" charset="-128"/>
                <a:ea typeface="Arial Unicode MS" pitchFamily="34" charset="-128"/>
                <a:cs typeface="Arial Unicode MS" pitchFamily="34" charset="-128"/>
              </a:rPr>
              <a:t>2</a:t>
            </a:r>
            <a:r>
              <a:rPr lang="en-ID" sz="2000" spc="168" dirty="0">
                <a:latin typeface="Arial Unicode MS" pitchFamily="34" charset="-128"/>
                <a:ea typeface="Arial Unicode MS" pitchFamily="34" charset="-128"/>
                <a:cs typeface="Arial Unicode MS" pitchFamily="34" charset="-128"/>
              </a:rPr>
              <a:t> </a:t>
            </a:r>
            <a:r>
              <a:rPr lang="en-ID" sz="2000" spc="39" dirty="0" err="1">
                <a:latin typeface="Arial Unicode MS" pitchFamily="34" charset="-128"/>
                <a:ea typeface="Arial Unicode MS" pitchFamily="34" charset="-128"/>
                <a:cs typeface="Arial Unicode MS" pitchFamily="34" charset="-128"/>
              </a:rPr>
              <a:t>t</a:t>
            </a:r>
            <a:r>
              <a:rPr lang="en-ID" sz="2000" spc="-34" dirty="0" err="1">
                <a:latin typeface="Arial Unicode MS" pitchFamily="34" charset="-128"/>
                <a:ea typeface="Arial Unicode MS" pitchFamily="34" charset="-128"/>
                <a:cs typeface="Arial Unicode MS" pitchFamily="34" charset="-128"/>
              </a:rPr>
              <a:t>e</a:t>
            </a:r>
            <a:r>
              <a:rPr lang="en-ID" sz="2000" spc="19" dirty="0" err="1">
                <a:latin typeface="Arial Unicode MS" pitchFamily="34" charset="-128"/>
                <a:ea typeface="Arial Unicode MS" pitchFamily="34" charset="-128"/>
                <a:cs typeface="Arial Unicode MS" pitchFamily="34" charset="-128"/>
              </a:rPr>
              <a:t>n</a:t>
            </a:r>
            <a:r>
              <a:rPr lang="en-ID" sz="2000" spc="39" dirty="0" err="1">
                <a:latin typeface="Arial Unicode MS" pitchFamily="34" charset="-128"/>
                <a:ea typeface="Arial Unicode MS" pitchFamily="34" charset="-128"/>
                <a:cs typeface="Arial Unicode MS" pitchFamily="34" charset="-128"/>
              </a:rPr>
              <a:t>t</a:t>
            </a:r>
            <a:r>
              <a:rPr lang="en-ID" sz="2000" spc="-34" dirty="0" err="1">
                <a:latin typeface="Arial Unicode MS" pitchFamily="34" charset="-128"/>
                <a:ea typeface="Arial Unicode MS" pitchFamily="34" charset="-128"/>
                <a:cs typeface="Arial Unicode MS" pitchFamily="34" charset="-128"/>
              </a:rPr>
              <a:t>a</a:t>
            </a:r>
            <a:r>
              <a:rPr lang="en-ID" sz="2000" spc="19" dirty="0" err="1">
                <a:latin typeface="Arial Unicode MS" pitchFamily="34" charset="-128"/>
                <a:ea typeface="Arial Unicode MS" pitchFamily="34" charset="-128"/>
                <a:cs typeface="Arial Unicode MS" pitchFamily="34" charset="-128"/>
              </a:rPr>
              <a:t>n</a:t>
            </a:r>
            <a:r>
              <a:rPr lang="en-ID" sz="2000" dirty="0" err="1">
                <a:latin typeface="Arial Unicode MS" pitchFamily="34" charset="-128"/>
                <a:ea typeface="Arial Unicode MS" pitchFamily="34" charset="-128"/>
                <a:cs typeface="Arial Unicode MS" pitchFamily="34" charset="-128"/>
              </a:rPr>
              <a:t>g</a:t>
            </a:r>
            <a:r>
              <a:rPr lang="en-ID" sz="2000" spc="197" dirty="0">
                <a:latin typeface="Arial Unicode MS" pitchFamily="34" charset="-128"/>
                <a:ea typeface="Arial Unicode MS" pitchFamily="34" charset="-128"/>
                <a:cs typeface="Arial Unicode MS" pitchFamily="34" charset="-128"/>
              </a:rPr>
              <a:t> </a:t>
            </a:r>
            <a:r>
              <a:rPr lang="en-ID" sz="2000" dirty="0" err="1" smtClean="0">
                <a:latin typeface="Arial Unicode MS" pitchFamily="34" charset="-128"/>
                <a:ea typeface="Arial Unicode MS" pitchFamily="34" charset="-128"/>
                <a:cs typeface="Arial Unicode MS" pitchFamily="34" charset="-128"/>
              </a:rPr>
              <a:t>P</a:t>
            </a:r>
            <a:r>
              <a:rPr lang="en-ID" sz="2000" spc="-39" dirty="0" err="1" smtClean="0">
                <a:latin typeface="Arial Unicode MS" pitchFamily="34" charset="-128"/>
                <a:ea typeface="Arial Unicode MS" pitchFamily="34" charset="-128"/>
                <a:cs typeface="Arial Unicode MS" pitchFamily="34" charset="-128"/>
              </a:rPr>
              <a:t>e</a:t>
            </a:r>
            <a:r>
              <a:rPr lang="en-ID" sz="2000" spc="-14" dirty="0" err="1" smtClean="0">
                <a:latin typeface="Arial Unicode MS" pitchFamily="34" charset="-128"/>
                <a:ea typeface="Arial Unicode MS" pitchFamily="34" charset="-128"/>
                <a:cs typeface="Arial Unicode MS" pitchFamily="34" charset="-128"/>
              </a:rPr>
              <a:t>r</a:t>
            </a:r>
            <a:r>
              <a:rPr lang="en-ID" sz="2000" spc="94" dirty="0" err="1" smtClean="0">
                <a:latin typeface="Arial Unicode MS" pitchFamily="34" charset="-128"/>
                <a:ea typeface="Arial Unicode MS" pitchFamily="34" charset="-128"/>
                <a:cs typeface="Arial Unicode MS" pitchFamily="34" charset="-128"/>
              </a:rPr>
              <a:t>j</a:t>
            </a:r>
            <a:r>
              <a:rPr lang="en-ID" sz="2000" spc="-34" dirty="0" err="1" smtClean="0">
                <a:latin typeface="Arial Unicode MS" pitchFamily="34" charset="-128"/>
                <a:ea typeface="Arial Unicode MS" pitchFamily="34" charset="-128"/>
                <a:cs typeface="Arial Unicode MS" pitchFamily="34" charset="-128"/>
              </a:rPr>
              <a:t>a</a:t>
            </a:r>
            <a:r>
              <a:rPr lang="en-ID" sz="2000" spc="19" dirty="0" err="1" smtClean="0">
                <a:latin typeface="Arial Unicode MS" pitchFamily="34" charset="-128"/>
                <a:ea typeface="Arial Unicode MS" pitchFamily="34" charset="-128"/>
                <a:cs typeface="Arial Unicode MS" pitchFamily="34" charset="-128"/>
              </a:rPr>
              <a:t>l</a:t>
            </a:r>
            <a:r>
              <a:rPr lang="en-ID" sz="2000" spc="-34" dirty="0" err="1" smtClean="0">
                <a:latin typeface="Arial Unicode MS" pitchFamily="34" charset="-128"/>
                <a:ea typeface="Arial Unicode MS" pitchFamily="34" charset="-128"/>
                <a:cs typeface="Arial Unicode MS" pitchFamily="34" charset="-128"/>
              </a:rPr>
              <a:t>a</a:t>
            </a:r>
            <a:r>
              <a:rPr lang="en-ID" sz="2000" spc="94" dirty="0" err="1" smtClean="0">
                <a:latin typeface="Arial Unicode MS" pitchFamily="34" charset="-128"/>
                <a:ea typeface="Arial Unicode MS" pitchFamily="34" charset="-128"/>
                <a:cs typeface="Arial Unicode MS" pitchFamily="34" charset="-128"/>
              </a:rPr>
              <a:t>n</a:t>
            </a:r>
            <a:r>
              <a:rPr lang="en-ID" sz="2000" spc="-34" dirty="0" err="1" smtClean="0">
                <a:latin typeface="Arial Unicode MS" pitchFamily="34" charset="-128"/>
                <a:ea typeface="Arial Unicode MS" pitchFamily="34" charset="-128"/>
                <a:cs typeface="Arial Unicode MS" pitchFamily="34" charset="-128"/>
              </a:rPr>
              <a:t>a</a:t>
            </a:r>
            <a:r>
              <a:rPr lang="en-ID" sz="2000" dirty="0" err="1" smtClean="0">
                <a:latin typeface="Arial Unicode MS" pitchFamily="34" charset="-128"/>
                <a:ea typeface="Arial Unicode MS" pitchFamily="34" charset="-128"/>
                <a:cs typeface="Arial Unicode MS" pitchFamily="34" charset="-128"/>
              </a:rPr>
              <a:t>n</a:t>
            </a:r>
            <a:r>
              <a:rPr lang="en-ID" sz="2000" spc="169" dirty="0" smtClean="0">
                <a:latin typeface="Arial Unicode MS" pitchFamily="34" charset="-128"/>
                <a:ea typeface="Arial Unicode MS" pitchFamily="34" charset="-128"/>
                <a:cs typeface="Arial Unicode MS" pitchFamily="34" charset="-128"/>
              </a:rPr>
              <a:t> </a:t>
            </a:r>
            <a:r>
              <a:rPr lang="en-ID" sz="2000" spc="29" dirty="0" err="1">
                <a:latin typeface="Arial Unicode MS" pitchFamily="34" charset="-128"/>
                <a:ea typeface="Arial Unicode MS" pitchFamily="34" charset="-128"/>
                <a:cs typeface="Arial Unicode MS" pitchFamily="34" charset="-128"/>
              </a:rPr>
              <a:t>D</a:t>
            </a:r>
            <a:r>
              <a:rPr lang="en-ID" sz="2000" spc="19" dirty="0" err="1">
                <a:latin typeface="Arial Unicode MS" pitchFamily="34" charset="-128"/>
                <a:ea typeface="Arial Unicode MS" pitchFamily="34" charset="-128"/>
                <a:cs typeface="Arial Unicode MS" pitchFamily="34" charset="-128"/>
              </a:rPr>
              <a:t>in</a:t>
            </a:r>
            <a:r>
              <a:rPr lang="en-ID" sz="2000" spc="-34" dirty="0" err="1">
                <a:latin typeface="Arial Unicode MS" pitchFamily="34" charset="-128"/>
                <a:ea typeface="Arial Unicode MS" pitchFamily="34" charset="-128"/>
                <a:cs typeface="Arial Unicode MS" pitchFamily="34" charset="-128"/>
              </a:rPr>
              <a:t>a</a:t>
            </a:r>
            <a:r>
              <a:rPr lang="en-ID" sz="2000" dirty="0" err="1">
                <a:latin typeface="Arial Unicode MS" pitchFamily="34" charset="-128"/>
                <a:ea typeface="Arial Unicode MS" pitchFamily="34" charset="-128"/>
                <a:cs typeface="Arial Unicode MS" pitchFamily="34" charset="-128"/>
              </a:rPr>
              <a:t>s</a:t>
            </a:r>
            <a:r>
              <a:rPr lang="en-ID" sz="2000" dirty="0">
                <a:latin typeface="Arial Unicode MS" pitchFamily="34" charset="-128"/>
                <a:ea typeface="Arial Unicode MS" pitchFamily="34" charset="-128"/>
                <a:cs typeface="Arial Unicode MS" pitchFamily="34" charset="-128"/>
              </a:rPr>
              <a:t> </a:t>
            </a:r>
            <a:r>
              <a:rPr lang="en-ID" sz="2000" spc="34" dirty="0" err="1">
                <a:latin typeface="Arial Unicode MS" pitchFamily="34" charset="-128"/>
                <a:ea typeface="Arial Unicode MS" pitchFamily="34" charset="-128"/>
                <a:cs typeface="Arial Unicode MS" pitchFamily="34" charset="-128"/>
              </a:rPr>
              <a:t>D</a:t>
            </a:r>
            <a:r>
              <a:rPr lang="en-ID" sz="2000" spc="-34" dirty="0" err="1">
                <a:latin typeface="Arial Unicode MS" pitchFamily="34" charset="-128"/>
                <a:ea typeface="Arial Unicode MS" pitchFamily="34" charset="-128"/>
                <a:cs typeface="Arial Unicode MS" pitchFamily="34" charset="-128"/>
              </a:rPr>
              <a:t>a</a:t>
            </a:r>
            <a:r>
              <a:rPr lang="en-ID" sz="2000" spc="19" dirty="0" err="1">
                <a:latin typeface="Arial Unicode MS" pitchFamily="34" charset="-128"/>
                <a:ea typeface="Arial Unicode MS" pitchFamily="34" charset="-128"/>
                <a:cs typeface="Arial Unicode MS" pitchFamily="34" charset="-128"/>
              </a:rPr>
              <a:t>l</a:t>
            </a:r>
            <a:r>
              <a:rPr lang="en-ID" sz="2000" spc="-34" dirty="0" err="1">
                <a:latin typeface="Arial Unicode MS" pitchFamily="34" charset="-128"/>
                <a:ea typeface="Arial Unicode MS" pitchFamily="34" charset="-128"/>
                <a:cs typeface="Arial Unicode MS" pitchFamily="34" charset="-128"/>
              </a:rPr>
              <a:t>a</a:t>
            </a:r>
            <a:r>
              <a:rPr lang="en-ID" sz="2000" dirty="0" err="1">
                <a:latin typeface="Arial Unicode MS" pitchFamily="34" charset="-128"/>
                <a:ea typeface="Arial Unicode MS" pitchFamily="34" charset="-128"/>
                <a:cs typeface="Arial Unicode MS" pitchFamily="34" charset="-128"/>
              </a:rPr>
              <a:t>m</a:t>
            </a:r>
            <a:r>
              <a:rPr lang="en-ID" sz="2000" spc="152" dirty="0">
                <a:latin typeface="Arial Unicode MS" pitchFamily="34" charset="-128"/>
                <a:ea typeface="Arial Unicode MS" pitchFamily="34" charset="-128"/>
                <a:cs typeface="Arial Unicode MS" pitchFamily="34" charset="-128"/>
              </a:rPr>
              <a:t> </a:t>
            </a:r>
            <a:r>
              <a:rPr lang="en-ID" sz="2000" dirty="0" err="1" smtClean="0">
                <a:latin typeface="Arial Unicode MS" pitchFamily="34" charset="-128"/>
                <a:ea typeface="Arial Unicode MS" pitchFamily="34" charset="-128"/>
                <a:cs typeface="Arial Unicode MS" pitchFamily="34" charset="-128"/>
              </a:rPr>
              <a:t>N</a:t>
            </a:r>
            <a:r>
              <a:rPr lang="en-ID" sz="2000" spc="-34" dirty="0" err="1" smtClean="0">
                <a:latin typeface="Arial Unicode MS" pitchFamily="34" charset="-128"/>
                <a:ea typeface="Arial Unicode MS" pitchFamily="34" charset="-128"/>
                <a:cs typeface="Arial Unicode MS" pitchFamily="34" charset="-128"/>
              </a:rPr>
              <a:t>e</a:t>
            </a:r>
            <a:r>
              <a:rPr lang="en-ID" sz="2000" spc="-84" dirty="0" err="1" smtClean="0">
                <a:latin typeface="Arial Unicode MS" pitchFamily="34" charset="-128"/>
                <a:ea typeface="Arial Unicode MS" pitchFamily="34" charset="-128"/>
                <a:cs typeface="Arial Unicode MS" pitchFamily="34" charset="-128"/>
              </a:rPr>
              <a:t>g</a:t>
            </a:r>
            <a:r>
              <a:rPr lang="en-ID" sz="2000" spc="-34" dirty="0" err="1" smtClean="0">
                <a:latin typeface="Arial Unicode MS" pitchFamily="34" charset="-128"/>
                <a:ea typeface="Arial Unicode MS" pitchFamily="34" charset="-128"/>
                <a:cs typeface="Arial Unicode MS" pitchFamily="34" charset="-128"/>
              </a:rPr>
              <a:t>e</a:t>
            </a:r>
            <a:r>
              <a:rPr lang="en-ID" sz="2000" spc="-14" dirty="0" err="1" smtClean="0">
                <a:latin typeface="Arial Unicode MS" pitchFamily="34" charset="-128"/>
                <a:ea typeface="Arial Unicode MS" pitchFamily="34" charset="-128"/>
                <a:cs typeface="Arial Unicode MS" pitchFamily="34" charset="-128"/>
              </a:rPr>
              <a:t>r</a:t>
            </a:r>
            <a:r>
              <a:rPr lang="en-ID" sz="2000" dirty="0" err="1" smtClean="0">
                <a:latin typeface="Arial Unicode MS" pitchFamily="34" charset="-128"/>
                <a:ea typeface="Arial Unicode MS" pitchFamily="34" charset="-128"/>
                <a:cs typeface="Arial Unicode MS" pitchFamily="34" charset="-128"/>
              </a:rPr>
              <a:t>i</a:t>
            </a:r>
            <a:endParaRPr lang="id-ID" sz="2000" dirty="0" smtClean="0">
              <a:latin typeface="Arial Unicode MS" pitchFamily="34" charset="-128"/>
              <a:ea typeface="Arial Unicode MS" pitchFamily="34" charset="-128"/>
              <a:cs typeface="Arial Unicode MS" pitchFamily="34" charset="-128"/>
            </a:endParaRPr>
          </a:p>
          <a:p>
            <a:pPr marL="1041781" marR="34170" lvl="1" indent="-514350">
              <a:lnSpc>
                <a:spcPts val="1714"/>
              </a:lnSpc>
              <a:spcBef>
                <a:spcPts val="85"/>
              </a:spcBef>
              <a:buFont typeface="+mj-lt"/>
              <a:buAutoNum type="arabicPeriod"/>
            </a:pPr>
            <a:r>
              <a:rPr lang="id-ID" sz="2000" dirty="0" smtClean="0">
                <a:latin typeface="Arial Unicode MS" pitchFamily="34" charset="-128"/>
                <a:ea typeface="Arial Unicode MS" pitchFamily="34" charset="-128"/>
                <a:cs typeface="Arial Unicode MS" pitchFamily="34" charset="-128"/>
              </a:rPr>
              <a:t>Peraturan Pemerintah RI Nomor 45 Tahun 2013 tentang Tata Cara Pelaksanaan Anggaran Pendapatan dan Belanja Negara</a:t>
            </a:r>
          </a:p>
          <a:p>
            <a:pPr marL="1041781" marR="34170" lvl="1" indent="-514350">
              <a:lnSpc>
                <a:spcPts val="1714"/>
              </a:lnSpc>
              <a:spcBef>
                <a:spcPts val="85"/>
              </a:spcBef>
              <a:buFont typeface="+mj-lt"/>
              <a:buAutoNum type="arabicPeriod"/>
            </a:pPr>
            <a:r>
              <a:rPr lang="id-ID" sz="2000" dirty="0" smtClean="0">
                <a:latin typeface="Arial Unicode MS" pitchFamily="34" charset="-128"/>
                <a:ea typeface="Arial Unicode MS" pitchFamily="34" charset="-128"/>
                <a:cs typeface="Arial Unicode MS" pitchFamily="34" charset="-128"/>
              </a:rPr>
              <a:t>PMK Nomor 190/PMK.05/2012 tentang Tata cara Pembayaran  dalam rangka pelaksanaan APBN</a:t>
            </a:r>
            <a:endParaRPr lang="id-ID" sz="2000" dirty="0" smtClean="0">
              <a:latin typeface="Arial Unicode MS" pitchFamily="34" charset="-128"/>
              <a:ea typeface="Arial Unicode MS" pitchFamily="34" charset="-128"/>
              <a:cs typeface="Arial Unicode MS" pitchFamily="34" charset="-128"/>
            </a:endParaRPr>
          </a:p>
          <a:p>
            <a:pPr marL="1041781" marR="34170" lvl="1" indent="-514350">
              <a:lnSpc>
                <a:spcPts val="1714"/>
              </a:lnSpc>
              <a:spcBef>
                <a:spcPts val="85"/>
              </a:spcBef>
              <a:buFont typeface="+mj-lt"/>
              <a:buAutoNum type="arabicPeriod"/>
            </a:pPr>
            <a:r>
              <a:rPr lang="id-ID" sz="2000" dirty="0" smtClean="0">
                <a:latin typeface="Arial Unicode MS" pitchFamily="34" charset="-128"/>
                <a:ea typeface="Arial Unicode MS" pitchFamily="34" charset="-128"/>
                <a:cs typeface="Arial Unicode MS" pitchFamily="34" charset="-128"/>
              </a:rPr>
              <a:t>PMK Nomor 168/PMK.05/2015 tentang Mekanisme Pelaksanaan Anggaran Bantuan Pemerintah Pada Kementerian Negara/Lembaga</a:t>
            </a:r>
            <a:endParaRPr lang="id-ID" sz="2000" dirty="0" smtClean="0">
              <a:latin typeface="Arial Unicode MS" pitchFamily="34" charset="-128"/>
              <a:ea typeface="Arial Unicode MS" pitchFamily="34" charset="-128"/>
              <a:cs typeface="Arial Unicode MS" pitchFamily="34" charset="-128"/>
            </a:endParaRPr>
          </a:p>
          <a:p>
            <a:pPr marL="1041781" marR="34170" lvl="1" indent="-514350">
              <a:lnSpc>
                <a:spcPts val="1714"/>
              </a:lnSpc>
              <a:spcBef>
                <a:spcPts val="85"/>
              </a:spcBef>
              <a:buFont typeface="+mj-lt"/>
              <a:buAutoNum type="arabicPeriod"/>
            </a:pPr>
            <a:r>
              <a:rPr lang="id-ID" sz="2000" dirty="0" smtClean="0">
                <a:latin typeface="Arial Unicode MS" pitchFamily="34" charset="-128"/>
                <a:ea typeface="Arial Unicode MS" pitchFamily="34" charset="-128"/>
                <a:cs typeface="Arial Unicode MS" pitchFamily="34" charset="-128"/>
              </a:rPr>
              <a:t>Peraturan </a:t>
            </a:r>
            <a:r>
              <a:rPr lang="id-ID" sz="2000" dirty="0">
                <a:latin typeface="Arial Unicode MS" pitchFamily="34" charset="-128"/>
                <a:ea typeface="Arial Unicode MS" pitchFamily="34" charset="-128"/>
                <a:cs typeface="Arial Unicode MS" pitchFamily="34" charset="-128"/>
              </a:rPr>
              <a:t>Menteri Keuangan  Republik Indonesia Nomor  33 /PMK.02/2016 tentang  Standar  Biaya Masukan Tahun Anggaran 201</a:t>
            </a:r>
            <a:r>
              <a:rPr lang="en-US" sz="2000" dirty="0" smtClean="0">
                <a:latin typeface="Arial Unicode MS" pitchFamily="34" charset="-128"/>
                <a:ea typeface="Arial Unicode MS" pitchFamily="34" charset="-128"/>
                <a:cs typeface="Arial Unicode MS" pitchFamily="34" charset="-128"/>
              </a:rPr>
              <a:t>7</a:t>
            </a:r>
            <a:r>
              <a:rPr lang="id-ID" sz="2000" dirty="0" smtClean="0">
                <a:latin typeface="Arial Unicode MS" pitchFamily="34" charset="-128"/>
                <a:ea typeface="Arial Unicode MS" pitchFamily="34" charset="-128"/>
                <a:cs typeface="Arial Unicode MS" pitchFamily="34" charset="-128"/>
              </a:rPr>
              <a:t> dan Nomor 49/PMK/2017 untuk Tahun Anggaran  2018</a:t>
            </a:r>
            <a:endParaRPr lang="id-ID" sz="2000" dirty="0">
              <a:latin typeface="Arial Unicode MS" pitchFamily="34" charset="-128"/>
              <a:ea typeface="Arial Unicode MS" pitchFamily="34" charset="-128"/>
              <a:cs typeface="Arial Unicode MS" pitchFamily="34" charset="-128"/>
            </a:endParaRPr>
          </a:p>
          <a:p>
            <a:pPr marL="1041781" marR="34170" lvl="1" indent="-514350">
              <a:lnSpc>
                <a:spcPts val="1714"/>
              </a:lnSpc>
              <a:spcBef>
                <a:spcPts val="85"/>
              </a:spcBef>
              <a:buFont typeface="+mj-lt"/>
              <a:buAutoNum type="arabicPeriod"/>
            </a:pPr>
            <a:r>
              <a:rPr lang="id-ID" sz="2000" dirty="0" smtClean="0">
                <a:latin typeface="Arial Unicode MS" pitchFamily="34" charset="-128"/>
                <a:ea typeface="Arial Unicode MS" pitchFamily="34" charset="-128"/>
                <a:cs typeface="Arial Unicode MS" pitchFamily="34" charset="-128"/>
              </a:rPr>
              <a:t>Peraturan </a:t>
            </a:r>
            <a:r>
              <a:rPr lang="id-ID" sz="2000" dirty="0">
                <a:latin typeface="Arial Unicode MS" pitchFamily="34" charset="-128"/>
                <a:ea typeface="Arial Unicode MS" pitchFamily="34" charset="-128"/>
                <a:cs typeface="Arial Unicode MS" pitchFamily="34" charset="-128"/>
              </a:rPr>
              <a:t>Menteri Keuangan  Republik Indonesia</a:t>
            </a:r>
            <a:r>
              <a:rPr lang="en-US" sz="2000" dirty="0">
                <a:latin typeface="Arial Unicode MS" pitchFamily="34" charset="-128"/>
                <a:ea typeface="Arial Unicode MS" pitchFamily="34" charset="-128"/>
                <a:cs typeface="Arial Unicode MS" pitchFamily="34" charset="-128"/>
              </a:rPr>
              <a:t> </a:t>
            </a:r>
            <a:r>
              <a:rPr lang="id-ID" sz="2000" dirty="0">
                <a:latin typeface="Arial Unicode MS" pitchFamily="34" charset="-128"/>
                <a:ea typeface="Arial Unicode MS" pitchFamily="34" charset="-128"/>
                <a:cs typeface="Arial Unicode MS" pitchFamily="34" charset="-128"/>
              </a:rPr>
              <a:t>Nomor 106/PMK.02/2016 Tentang Standar Biaya Keluaran Tahun Anggaran 2017 </a:t>
            </a:r>
            <a:r>
              <a:rPr lang="id-ID" sz="2000" dirty="0" smtClean="0">
                <a:latin typeface="Arial Unicode MS" pitchFamily="34" charset="-128"/>
                <a:ea typeface="Arial Unicode MS" pitchFamily="34" charset="-128"/>
                <a:cs typeface="Arial Unicode MS" pitchFamily="34" charset="-128"/>
              </a:rPr>
              <a:t>dan Nomor 86/PMK.02/2017 untuk Tahun Anggaran 2018</a:t>
            </a:r>
            <a:endParaRPr lang="id-ID" sz="2000" dirty="0">
              <a:latin typeface="Arial Unicode MS" pitchFamily="34" charset="-128"/>
              <a:ea typeface="Arial Unicode MS" pitchFamily="34" charset="-128"/>
              <a:cs typeface="Arial Unicode MS" pitchFamily="34" charset="-128"/>
            </a:endParaRPr>
          </a:p>
          <a:p>
            <a:pPr marL="1041781" marR="34170" lvl="1" indent="-514350">
              <a:lnSpc>
                <a:spcPts val="1714"/>
              </a:lnSpc>
              <a:spcBef>
                <a:spcPts val="85"/>
              </a:spcBef>
              <a:buFont typeface="+mj-lt"/>
              <a:buAutoNum type="arabicPeriod"/>
            </a:pPr>
            <a:r>
              <a:rPr lang="id-ID" sz="2000" dirty="0" smtClean="0">
                <a:latin typeface="Arial Unicode MS" pitchFamily="34" charset="-128"/>
                <a:ea typeface="Arial Unicode MS" pitchFamily="34" charset="-128"/>
                <a:cs typeface="Arial Unicode MS" pitchFamily="34" charset="-128"/>
              </a:rPr>
              <a:t>Peraturan </a:t>
            </a:r>
            <a:r>
              <a:rPr lang="id-ID" sz="2000" dirty="0">
                <a:latin typeface="Arial Unicode MS" pitchFamily="34" charset="-128"/>
                <a:ea typeface="Arial Unicode MS" pitchFamily="34" charset="-128"/>
                <a:cs typeface="Arial Unicode MS" pitchFamily="34" charset="-128"/>
              </a:rPr>
              <a:t>Menteri Riset, Teknologi, </a:t>
            </a:r>
            <a:r>
              <a:rPr lang="en-US" sz="2000" dirty="0">
                <a:latin typeface="Arial Unicode MS" pitchFamily="34" charset="-128"/>
                <a:ea typeface="Arial Unicode MS" pitchFamily="34" charset="-128"/>
                <a:cs typeface="Arial Unicode MS" pitchFamily="34" charset="-128"/>
              </a:rPr>
              <a:t>d</a:t>
            </a:r>
            <a:r>
              <a:rPr lang="id-ID" sz="2000" dirty="0">
                <a:latin typeface="Arial Unicode MS" pitchFamily="34" charset="-128"/>
                <a:ea typeface="Arial Unicode MS" pitchFamily="34" charset="-128"/>
                <a:cs typeface="Arial Unicode MS" pitchFamily="34" charset="-128"/>
              </a:rPr>
              <a:t>an Pendidikan Tinggi</a:t>
            </a:r>
            <a:r>
              <a:rPr lang="en-US" sz="2000" dirty="0">
                <a:latin typeface="Arial Unicode MS" pitchFamily="34" charset="-128"/>
                <a:ea typeface="Arial Unicode MS" pitchFamily="34" charset="-128"/>
                <a:cs typeface="Arial Unicode MS" pitchFamily="34" charset="-128"/>
              </a:rPr>
              <a:t> </a:t>
            </a:r>
            <a:r>
              <a:rPr lang="id-ID" sz="2000" dirty="0">
                <a:latin typeface="Arial Unicode MS" pitchFamily="34" charset="-128"/>
                <a:ea typeface="Arial Unicode MS" pitchFamily="34" charset="-128"/>
                <a:cs typeface="Arial Unicode MS" pitchFamily="34" charset="-128"/>
              </a:rPr>
              <a:t>Republik Indonesia</a:t>
            </a:r>
            <a:r>
              <a:rPr lang="en-US" sz="2000" dirty="0">
                <a:latin typeface="Arial Unicode MS" pitchFamily="34" charset="-128"/>
                <a:ea typeface="Arial Unicode MS" pitchFamily="34" charset="-128"/>
                <a:cs typeface="Arial Unicode MS" pitchFamily="34" charset="-128"/>
              </a:rPr>
              <a:t> </a:t>
            </a:r>
            <a:r>
              <a:rPr lang="id-ID" sz="2000" dirty="0">
                <a:latin typeface="Arial Unicode MS" pitchFamily="34" charset="-128"/>
                <a:ea typeface="Arial Unicode MS" pitchFamily="34" charset="-128"/>
                <a:cs typeface="Arial Unicode MS" pitchFamily="34" charset="-128"/>
              </a:rPr>
              <a:t>Nomor 69 Tahun 2016</a:t>
            </a:r>
            <a:r>
              <a:rPr lang="en-US" sz="2000" dirty="0">
                <a:latin typeface="Arial Unicode MS" pitchFamily="34" charset="-128"/>
                <a:ea typeface="Arial Unicode MS" pitchFamily="34" charset="-128"/>
                <a:cs typeface="Arial Unicode MS" pitchFamily="34" charset="-128"/>
              </a:rPr>
              <a:t> </a:t>
            </a:r>
            <a:r>
              <a:rPr lang="id-ID" sz="2000" dirty="0">
                <a:latin typeface="Arial Unicode MS" pitchFamily="34" charset="-128"/>
                <a:ea typeface="Arial Unicode MS" pitchFamily="34" charset="-128"/>
                <a:cs typeface="Arial Unicode MS" pitchFamily="34" charset="-128"/>
              </a:rPr>
              <a:t>Tentang</a:t>
            </a:r>
            <a:r>
              <a:rPr lang="en-US" sz="2000" dirty="0">
                <a:latin typeface="Arial Unicode MS" pitchFamily="34" charset="-128"/>
                <a:ea typeface="Arial Unicode MS" pitchFamily="34" charset="-128"/>
                <a:cs typeface="Arial Unicode MS" pitchFamily="34" charset="-128"/>
              </a:rPr>
              <a:t> </a:t>
            </a:r>
            <a:r>
              <a:rPr lang="id-ID" sz="2000" dirty="0">
                <a:latin typeface="Arial Unicode MS" pitchFamily="34" charset="-128"/>
                <a:ea typeface="Arial Unicode MS" pitchFamily="34" charset="-128"/>
                <a:cs typeface="Arial Unicode MS" pitchFamily="34" charset="-128"/>
              </a:rPr>
              <a:t>Pedoman Pembentukan Komite Penilaian</a:t>
            </a:r>
            <a:r>
              <a:rPr lang="en-US" sz="2000" dirty="0">
                <a:latin typeface="Arial Unicode MS" pitchFamily="34" charset="-128"/>
                <a:ea typeface="Arial Unicode MS" pitchFamily="34" charset="-128"/>
                <a:cs typeface="Arial Unicode MS" pitchFamily="34" charset="-128"/>
              </a:rPr>
              <a:t> </a:t>
            </a:r>
            <a:r>
              <a:rPr lang="id-ID" sz="2000" dirty="0">
                <a:latin typeface="Arial Unicode MS" pitchFamily="34" charset="-128"/>
                <a:ea typeface="Arial Unicode MS" pitchFamily="34" charset="-128"/>
                <a:cs typeface="Arial Unicode MS" pitchFamily="34" charset="-128"/>
              </a:rPr>
              <a:t>Dan/Atau Reviewer Dan Tata Cara Pelaksanaan Penilaian</a:t>
            </a:r>
            <a:r>
              <a:rPr lang="en-US" sz="2000" dirty="0">
                <a:latin typeface="Arial Unicode MS" pitchFamily="34" charset="-128"/>
                <a:ea typeface="Arial Unicode MS" pitchFamily="34" charset="-128"/>
                <a:cs typeface="Arial Unicode MS" pitchFamily="34" charset="-128"/>
              </a:rPr>
              <a:t> </a:t>
            </a:r>
            <a:r>
              <a:rPr lang="id-ID" sz="2000" dirty="0">
                <a:latin typeface="Arial Unicode MS" pitchFamily="34" charset="-128"/>
                <a:ea typeface="Arial Unicode MS" pitchFamily="34" charset="-128"/>
                <a:cs typeface="Arial Unicode MS" pitchFamily="34" charset="-128"/>
              </a:rPr>
              <a:t>Penelitian Dengan Menggunakan Standar Biaya </a:t>
            </a:r>
            <a:r>
              <a:rPr lang="id-ID" sz="2000" dirty="0" smtClean="0">
                <a:latin typeface="Arial Unicode MS" pitchFamily="34" charset="-128"/>
                <a:ea typeface="Arial Unicode MS" pitchFamily="34" charset="-128"/>
                <a:cs typeface="Arial Unicode MS" pitchFamily="34" charset="-128"/>
              </a:rPr>
              <a:t>Keluaran</a:t>
            </a:r>
          </a:p>
          <a:p>
            <a:pPr marL="1041781" marR="34170" lvl="1" indent="-514350">
              <a:lnSpc>
                <a:spcPts val="1714"/>
              </a:lnSpc>
              <a:spcBef>
                <a:spcPts val="85"/>
              </a:spcBef>
              <a:buFont typeface="+mj-lt"/>
              <a:buAutoNum type="arabicPeriod"/>
            </a:pPr>
            <a:r>
              <a:rPr lang="id-ID" sz="2000" dirty="0" smtClean="0">
                <a:latin typeface="Arial Unicode MS" pitchFamily="34" charset="-128"/>
                <a:ea typeface="Arial Unicode MS" pitchFamily="34" charset="-128"/>
                <a:cs typeface="Arial Unicode MS" pitchFamily="34" charset="-128"/>
              </a:rPr>
              <a:t>Per Dirjen Perbendaharaan Nomor Per-15/PB/2017 tentang Petunjuk Pelaksanaan Pembayaran Anggaran Penelitian Berbasis SBK Sub Keluaran Penelitian</a:t>
            </a:r>
            <a:endParaRPr lang="id-ID" sz="2000" dirty="0">
              <a:latin typeface="Arial Unicode MS" pitchFamily="34" charset="-128"/>
              <a:ea typeface="Arial Unicode MS" pitchFamily="34" charset="-128"/>
              <a:cs typeface="Arial Unicode MS" pitchFamily="34" charset="-128"/>
            </a:endParaRPr>
          </a:p>
          <a:p>
            <a:pPr marL="82550" indent="0">
              <a:buNone/>
              <a:defRPr/>
            </a:pPr>
            <a:endParaRPr lang="id-ID" sz="3600" dirty="0"/>
          </a:p>
        </p:txBody>
      </p:sp>
    </p:spTree>
    <p:extLst>
      <p:ext uri="{BB962C8B-B14F-4D97-AF65-F5344CB8AC3E}">
        <p14:creationId xmlns="" xmlns:p14="http://schemas.microsoft.com/office/powerpoint/2010/main" val="3562418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150311"/>
          </a:xfrm>
        </p:spPr>
        <p:txBody>
          <a:bodyPr>
            <a:normAutofit/>
          </a:bodyPr>
          <a:lstStyle/>
          <a:p>
            <a:pPr algn="ctr" eaLnBrk="1" hangingPunct="1">
              <a:defRPr/>
            </a:pPr>
            <a:r>
              <a:rPr lang="id-ID" sz="4000" dirty="0"/>
              <a:t>Ketentuan Umum LPJ</a:t>
            </a:r>
            <a:endParaRPr lang="en-US" sz="4000" dirty="0"/>
          </a:p>
        </p:txBody>
      </p:sp>
      <p:sp>
        <p:nvSpPr>
          <p:cNvPr id="31747" name="Content Placeholder 2"/>
          <p:cNvSpPr>
            <a:spLocks noGrp="1"/>
          </p:cNvSpPr>
          <p:nvPr>
            <p:ph idx="1"/>
          </p:nvPr>
        </p:nvSpPr>
        <p:spPr>
          <a:xfrm>
            <a:off x="1101634" y="1996440"/>
            <a:ext cx="10693400" cy="5410200"/>
          </a:xfrm>
        </p:spPr>
        <p:txBody>
          <a:bodyPr>
            <a:normAutofit/>
          </a:bodyPr>
          <a:lstStyle/>
          <a:p>
            <a:pPr marL="596900" indent="-514350" eaLnBrk="1" hangingPunct="1">
              <a:buFont typeface="Gill Sans MT" panose="020B0502020104020203" pitchFamily="34" charset="0"/>
              <a:buAutoNum type="arabicPeriod"/>
            </a:pPr>
            <a:r>
              <a:rPr lang="en-US" altLang="en-US" dirty="0" err="1"/>
              <a:t>Bukti-bukti</a:t>
            </a:r>
            <a:r>
              <a:rPr lang="en-US" altLang="en-US" dirty="0"/>
              <a:t> SPJ </a:t>
            </a:r>
            <a:r>
              <a:rPr lang="en-US" altLang="en-US" dirty="0" err="1"/>
              <a:t>dibuat</a:t>
            </a:r>
            <a:r>
              <a:rPr lang="en-US" altLang="en-US" dirty="0"/>
              <a:t> </a:t>
            </a:r>
            <a:r>
              <a:rPr lang="en-US" altLang="en-US" dirty="0" err="1"/>
              <a:t>dan</a:t>
            </a:r>
            <a:r>
              <a:rPr lang="en-US" altLang="en-US" dirty="0"/>
              <a:t> </a:t>
            </a:r>
            <a:r>
              <a:rPr lang="en-US" altLang="en-US" dirty="0" err="1"/>
              <a:t>disusun</a:t>
            </a:r>
            <a:r>
              <a:rPr lang="id-ID" altLang="en-US" dirty="0"/>
              <a:t> </a:t>
            </a:r>
            <a:r>
              <a:rPr lang="en-US" altLang="en-US" dirty="0" err="1"/>
              <a:t>berdasarkan</a:t>
            </a:r>
            <a:r>
              <a:rPr lang="en-US" altLang="en-US" dirty="0"/>
              <a:t> </a:t>
            </a:r>
            <a:r>
              <a:rPr lang="en-US" altLang="en-US" dirty="0" err="1"/>
              <a:t>Rencana</a:t>
            </a:r>
            <a:r>
              <a:rPr lang="en-US" altLang="en-US" dirty="0"/>
              <a:t> </a:t>
            </a:r>
            <a:r>
              <a:rPr lang="en-US" altLang="en-US" dirty="0" err="1"/>
              <a:t>Angaran</a:t>
            </a:r>
            <a:r>
              <a:rPr lang="en-US" altLang="en-US" dirty="0"/>
              <a:t> </a:t>
            </a:r>
            <a:r>
              <a:rPr lang="en-US" altLang="en-US" dirty="0" err="1"/>
              <a:t>Biaya</a:t>
            </a:r>
            <a:r>
              <a:rPr lang="en-US" altLang="en-US" dirty="0"/>
              <a:t> </a:t>
            </a:r>
            <a:r>
              <a:rPr lang="en-US" altLang="en-US" dirty="0" err="1"/>
              <a:t>Penelitian</a:t>
            </a:r>
            <a:r>
              <a:rPr lang="en-US" altLang="en-US" dirty="0"/>
              <a:t>/</a:t>
            </a:r>
            <a:r>
              <a:rPr lang="id-ID" altLang="en-US" dirty="0"/>
              <a:t> </a:t>
            </a:r>
            <a:r>
              <a:rPr lang="en-US" altLang="en-US" dirty="0" err="1"/>
              <a:t>Pengabdian</a:t>
            </a:r>
            <a:r>
              <a:rPr lang="en-US" altLang="en-US" dirty="0"/>
              <a:t> </a:t>
            </a:r>
            <a:r>
              <a:rPr lang="en-US" altLang="en-US" dirty="0" err="1"/>
              <a:t>kepada</a:t>
            </a:r>
            <a:r>
              <a:rPr lang="en-US" altLang="en-US" dirty="0"/>
              <a:t> </a:t>
            </a:r>
            <a:r>
              <a:rPr lang="en-US" altLang="en-US" dirty="0" err="1"/>
              <a:t>Masyarakat</a:t>
            </a:r>
            <a:r>
              <a:rPr lang="en-US" altLang="en-US" dirty="0"/>
              <a:t> yang </a:t>
            </a:r>
            <a:r>
              <a:rPr lang="en-US" altLang="en-US" dirty="0" err="1"/>
              <a:t>termuat</a:t>
            </a:r>
            <a:r>
              <a:rPr lang="en-US" altLang="en-US" dirty="0"/>
              <a:t> </a:t>
            </a:r>
            <a:r>
              <a:rPr lang="en-US" altLang="en-US" dirty="0" err="1"/>
              <a:t>dalam</a:t>
            </a:r>
            <a:r>
              <a:rPr lang="en-US" altLang="en-US" dirty="0"/>
              <a:t> proposal</a:t>
            </a:r>
            <a:endParaRPr lang="id-ID" altLang="en-US" dirty="0"/>
          </a:p>
          <a:p>
            <a:pPr marL="596900" indent="-514350" eaLnBrk="1" hangingPunct="1">
              <a:buFont typeface="Gill Sans MT" panose="020B0502020104020203" pitchFamily="34" charset="0"/>
              <a:buAutoNum type="arabicPeriod"/>
            </a:pPr>
            <a:r>
              <a:rPr lang="en-US" altLang="en-US" dirty="0"/>
              <a:t>SPJ </a:t>
            </a:r>
            <a:r>
              <a:rPr lang="en-US" altLang="en-US" dirty="0" err="1"/>
              <a:t>berdasarkan</a:t>
            </a:r>
            <a:r>
              <a:rPr lang="en-US" altLang="en-US" dirty="0"/>
              <a:t> </a:t>
            </a:r>
            <a:r>
              <a:rPr lang="en-US" altLang="en-US" dirty="0" err="1"/>
              <a:t>realisasi</a:t>
            </a:r>
            <a:r>
              <a:rPr lang="en-US" altLang="en-US" dirty="0"/>
              <a:t> </a:t>
            </a:r>
            <a:r>
              <a:rPr lang="en-US" altLang="en-US" dirty="0" err="1"/>
              <a:t>dana</a:t>
            </a:r>
            <a:r>
              <a:rPr lang="en-US" altLang="en-US" dirty="0"/>
              <a:t> </a:t>
            </a:r>
            <a:r>
              <a:rPr lang="en-US" altLang="en-US" dirty="0" err="1"/>
              <a:t>kegiatan</a:t>
            </a:r>
            <a:r>
              <a:rPr lang="en-US" altLang="en-US" dirty="0"/>
              <a:t> </a:t>
            </a:r>
            <a:r>
              <a:rPr lang="en-US" altLang="en-US" dirty="0" err="1"/>
              <a:t>sesuai</a:t>
            </a:r>
            <a:r>
              <a:rPr lang="en-US" altLang="en-US" dirty="0"/>
              <a:t> </a:t>
            </a:r>
            <a:r>
              <a:rPr lang="en-US" altLang="en-US" dirty="0" err="1"/>
              <a:t>tahapan</a:t>
            </a:r>
            <a:r>
              <a:rPr lang="en-US" altLang="en-US" dirty="0"/>
              <a:t> </a:t>
            </a:r>
            <a:r>
              <a:rPr lang="en-US" altLang="en-US" dirty="0" err="1"/>
              <a:t>pencairan</a:t>
            </a:r>
            <a:r>
              <a:rPr lang="en-US" altLang="en-US" dirty="0"/>
              <a:t>/</a:t>
            </a:r>
            <a:r>
              <a:rPr lang="en-US" altLang="en-US" dirty="0" err="1"/>
              <a:t>termin</a:t>
            </a:r>
            <a:r>
              <a:rPr lang="en-US" altLang="en-US" dirty="0"/>
              <a:t> yang</a:t>
            </a:r>
            <a:br>
              <a:rPr lang="en-US" altLang="en-US" dirty="0"/>
            </a:br>
            <a:r>
              <a:rPr lang="en-US" altLang="en-US" dirty="0" err="1"/>
              <a:t>diterima</a:t>
            </a:r>
            <a:r>
              <a:rPr lang="en-US" altLang="en-US" dirty="0"/>
              <a:t> </a:t>
            </a:r>
            <a:r>
              <a:rPr lang="en-US" altLang="en-US" dirty="0" err="1"/>
              <a:t>sesuai</a:t>
            </a:r>
            <a:r>
              <a:rPr lang="en-US" altLang="en-US" dirty="0"/>
              <a:t> Sub </a:t>
            </a:r>
            <a:r>
              <a:rPr lang="en-US" altLang="en-US" dirty="0" err="1"/>
              <a:t>Kontrak</a:t>
            </a:r>
            <a:r>
              <a:rPr lang="en-US" altLang="en-US" dirty="0"/>
              <a:t>.</a:t>
            </a:r>
            <a:endParaRPr lang="id-ID" altLang="en-US" dirty="0"/>
          </a:p>
          <a:p>
            <a:pPr marL="596900" indent="-514350" eaLnBrk="1" hangingPunct="1">
              <a:buFont typeface="Gill Sans MT" panose="020B0502020104020203" pitchFamily="34" charset="0"/>
              <a:buAutoNum type="arabicPeriod"/>
            </a:pPr>
            <a:r>
              <a:rPr lang="en-US" altLang="en-US" dirty="0" err="1"/>
              <a:t>Prosentase</a:t>
            </a:r>
            <a:r>
              <a:rPr lang="en-US" altLang="en-US" dirty="0"/>
              <a:t> </a:t>
            </a:r>
            <a:r>
              <a:rPr lang="en-US" altLang="en-US" dirty="0" err="1"/>
              <a:t>pembiayaan</a:t>
            </a:r>
            <a:r>
              <a:rPr lang="en-US" altLang="en-US" dirty="0"/>
              <a:t>/</a:t>
            </a:r>
            <a:r>
              <a:rPr lang="en-US" altLang="en-US" dirty="0" err="1"/>
              <a:t>pengeluaran</a:t>
            </a:r>
            <a:r>
              <a:rPr lang="en-US" altLang="en-US" dirty="0"/>
              <a:t> </a:t>
            </a:r>
            <a:r>
              <a:rPr lang="en-US" altLang="en-US" dirty="0" err="1"/>
              <a:t>masing-masing</a:t>
            </a:r>
            <a:r>
              <a:rPr lang="en-US" altLang="en-US" dirty="0"/>
              <a:t> </a:t>
            </a:r>
            <a:r>
              <a:rPr lang="en-US" altLang="en-US" dirty="0" err="1"/>
              <a:t>biaya</a:t>
            </a:r>
            <a:r>
              <a:rPr lang="en-US" altLang="en-US" dirty="0"/>
              <a:t> </a:t>
            </a:r>
            <a:r>
              <a:rPr lang="en-US" altLang="en-US" dirty="0" err="1"/>
              <a:t>harus</a:t>
            </a:r>
            <a:r>
              <a:rPr lang="en-US" altLang="en-US" dirty="0"/>
              <a:t> </a:t>
            </a:r>
            <a:r>
              <a:rPr lang="en-US" altLang="en-US" dirty="0" err="1"/>
              <a:t>sesuai</a:t>
            </a:r>
            <a:r>
              <a:rPr lang="id-ID" altLang="en-US" dirty="0"/>
              <a:t> </a:t>
            </a:r>
            <a:r>
              <a:rPr lang="en-US" altLang="en-US" dirty="0" err="1"/>
              <a:t>dengan</a:t>
            </a:r>
            <a:r>
              <a:rPr lang="en-US" altLang="en-US" dirty="0"/>
              <a:t> </a:t>
            </a:r>
            <a:r>
              <a:rPr lang="en-US" altLang="en-US" dirty="0" err="1"/>
              <a:t>ketentuan</a:t>
            </a:r>
            <a:r>
              <a:rPr lang="en-US" altLang="en-US" dirty="0"/>
              <a:t> yang </a:t>
            </a:r>
            <a:r>
              <a:rPr lang="en-US" altLang="en-US" dirty="0" err="1"/>
              <a:t>telah</a:t>
            </a:r>
            <a:r>
              <a:rPr lang="en-US" altLang="en-US" dirty="0"/>
              <a:t> </a:t>
            </a:r>
            <a:r>
              <a:rPr lang="en-US" altLang="en-US" dirty="0" err="1"/>
              <a:t>ditetapkan</a:t>
            </a:r>
            <a:r>
              <a:rPr lang="en-US" altLang="en-US" dirty="0"/>
              <a:t> (</a:t>
            </a:r>
            <a:r>
              <a:rPr lang="en-US" altLang="en-US" dirty="0" err="1"/>
              <a:t>Buku</a:t>
            </a:r>
            <a:r>
              <a:rPr lang="en-US" altLang="en-US" dirty="0"/>
              <a:t> </a:t>
            </a:r>
            <a:r>
              <a:rPr lang="en-US" altLang="en-US" dirty="0" err="1"/>
              <a:t>Panduan</a:t>
            </a:r>
            <a:r>
              <a:rPr lang="en-US" altLang="en-US" dirty="0"/>
              <a:t> </a:t>
            </a:r>
            <a:r>
              <a:rPr lang="en-US" altLang="en-US" dirty="0" err="1"/>
              <a:t>edisi</a:t>
            </a:r>
            <a:r>
              <a:rPr lang="en-US" altLang="en-US" dirty="0"/>
              <a:t> XI)</a:t>
            </a:r>
            <a:endParaRPr lang="id-ID" altLang="en-US" dirty="0"/>
          </a:p>
          <a:p>
            <a:pPr marL="596900" indent="-514350" eaLnBrk="1" hangingPunct="1">
              <a:buFont typeface="Gill Sans MT" panose="020B0502020104020203" pitchFamily="34" charset="0"/>
              <a:buAutoNum type="arabicPeriod"/>
            </a:pPr>
            <a:r>
              <a:rPr lang="id-ID" altLang="en-US" dirty="0"/>
              <a:t>Bukti dibuat rangkap (umumnya 3), khusus yang terkait stempel, maka seluruh rangkap adalah stempel </a:t>
            </a:r>
            <a:r>
              <a:rPr lang="id-ID" altLang="en-US" dirty="0" smtClean="0"/>
              <a:t>basah</a:t>
            </a:r>
          </a:p>
          <a:p>
            <a:pPr marL="596900" indent="-514350">
              <a:buFont typeface="Gill Sans MT" panose="020B0502020104020203" pitchFamily="34" charset="0"/>
              <a:buAutoNum type="arabicPeriod"/>
            </a:pPr>
            <a:r>
              <a:rPr lang="en-US" altLang="en-US" dirty="0" err="1" smtClean="0"/>
              <a:t>Bukti</a:t>
            </a:r>
            <a:r>
              <a:rPr lang="en-US" altLang="en-US" dirty="0" smtClean="0"/>
              <a:t> </a:t>
            </a:r>
            <a:r>
              <a:rPr lang="en-US" altLang="en-US" dirty="0" err="1" smtClean="0"/>
              <a:t>diurutkan</a:t>
            </a:r>
            <a:r>
              <a:rPr lang="en-US" altLang="en-US" dirty="0" smtClean="0"/>
              <a:t> </a:t>
            </a:r>
            <a:r>
              <a:rPr lang="en-US" altLang="en-US" dirty="0" err="1" smtClean="0"/>
              <a:t>sesuai</a:t>
            </a:r>
            <a:r>
              <a:rPr lang="en-US" altLang="en-US" dirty="0" smtClean="0"/>
              <a:t> RAB </a:t>
            </a:r>
            <a:r>
              <a:rPr lang="en-US" altLang="en-US" dirty="0" err="1" smtClean="0"/>
              <a:t>atau</a:t>
            </a:r>
            <a:r>
              <a:rPr lang="en-US" altLang="en-US" dirty="0" smtClean="0"/>
              <a:t> </a:t>
            </a:r>
            <a:r>
              <a:rPr lang="en-US" altLang="en-US" dirty="0" err="1" smtClean="0"/>
              <a:t>dikel</a:t>
            </a:r>
            <a:r>
              <a:rPr lang="id-ID" altLang="en-US" dirty="0" smtClean="0"/>
              <a:t>o</a:t>
            </a:r>
            <a:r>
              <a:rPr lang="en-US" altLang="en-US" dirty="0" err="1" smtClean="0"/>
              <a:t>mpokkan</a:t>
            </a:r>
            <a:r>
              <a:rPr lang="en-US" altLang="en-US" dirty="0" smtClean="0"/>
              <a:t> </a:t>
            </a:r>
            <a:r>
              <a:rPr lang="en-US" altLang="en-US" dirty="0" smtClean="0"/>
              <a:t>per </a:t>
            </a:r>
            <a:r>
              <a:rPr lang="en-US" altLang="en-US" dirty="0" err="1" smtClean="0"/>
              <a:t>kegiatan</a:t>
            </a:r>
            <a:r>
              <a:rPr lang="en-US" altLang="en-US" dirty="0" smtClean="0"/>
              <a:t> (</a:t>
            </a:r>
            <a:r>
              <a:rPr lang="en-US" altLang="en-US" dirty="0" err="1" smtClean="0"/>
              <a:t>bila</a:t>
            </a:r>
            <a:r>
              <a:rPr lang="en-US" altLang="en-US" dirty="0" smtClean="0"/>
              <a:t> </a:t>
            </a:r>
            <a:r>
              <a:rPr lang="en-US" altLang="en-US" dirty="0" err="1" smtClean="0"/>
              <a:t>sifatnya</a:t>
            </a:r>
            <a:r>
              <a:rPr lang="en-US" altLang="en-US" dirty="0" smtClean="0"/>
              <a:t> sub-sub </a:t>
            </a:r>
            <a:r>
              <a:rPr lang="en-US" altLang="en-US" dirty="0" err="1" smtClean="0"/>
              <a:t>kegiatan</a:t>
            </a:r>
            <a:r>
              <a:rPr lang="en-US" altLang="en-US" dirty="0" smtClean="0"/>
              <a:t>)</a:t>
            </a:r>
          </a:p>
          <a:p>
            <a:pPr marL="596900" indent="-514350">
              <a:buFont typeface="Gill Sans MT" panose="020B0502020104020203" pitchFamily="34" charset="0"/>
              <a:buAutoNum type="arabicPeriod"/>
            </a:pPr>
            <a:r>
              <a:rPr lang="en-US" altLang="en-US" dirty="0" smtClean="0"/>
              <a:t>Dana </a:t>
            </a:r>
            <a:r>
              <a:rPr lang="en-US" altLang="en-US" dirty="0" err="1" smtClean="0"/>
              <a:t>penelitian</a:t>
            </a:r>
            <a:r>
              <a:rPr lang="en-US" altLang="en-US" dirty="0" smtClean="0"/>
              <a:t> </a:t>
            </a:r>
            <a:r>
              <a:rPr lang="en-US" altLang="en-US" dirty="0" err="1" smtClean="0"/>
              <a:t>dan</a:t>
            </a:r>
            <a:r>
              <a:rPr lang="en-US" altLang="en-US" dirty="0" smtClean="0"/>
              <a:t> </a:t>
            </a:r>
            <a:r>
              <a:rPr lang="en-US" altLang="en-US" dirty="0" err="1" smtClean="0"/>
              <a:t>pengabdian</a:t>
            </a:r>
            <a:r>
              <a:rPr lang="en-US" altLang="en-US" dirty="0" smtClean="0"/>
              <a:t> </a:t>
            </a:r>
            <a:r>
              <a:rPr lang="en-US" altLang="en-US" dirty="0" err="1" smtClean="0"/>
              <a:t>kepada</a:t>
            </a:r>
            <a:r>
              <a:rPr lang="en-US" altLang="en-US" dirty="0" smtClean="0"/>
              <a:t> </a:t>
            </a:r>
            <a:r>
              <a:rPr lang="en-US" altLang="en-US" dirty="0" err="1" smtClean="0"/>
              <a:t>masyarakat</a:t>
            </a:r>
            <a:r>
              <a:rPr lang="en-US" altLang="en-US" dirty="0" smtClean="0"/>
              <a:t> </a:t>
            </a:r>
            <a:r>
              <a:rPr lang="en-US" altLang="en-US" dirty="0" err="1" smtClean="0"/>
              <a:t>tidak</a:t>
            </a:r>
            <a:r>
              <a:rPr lang="en-US" altLang="en-US" dirty="0" smtClean="0"/>
              <a:t> </a:t>
            </a:r>
            <a:r>
              <a:rPr lang="en-US" altLang="en-US" dirty="0" err="1" smtClean="0"/>
              <a:t>diperbolehkan</a:t>
            </a:r>
            <a:r>
              <a:rPr lang="en-US" altLang="en-US" dirty="0" smtClean="0"/>
              <a:t> </a:t>
            </a:r>
            <a:r>
              <a:rPr lang="en-US" altLang="en-US" dirty="0" err="1" smtClean="0"/>
              <a:t>untuk</a:t>
            </a:r>
            <a:r>
              <a:rPr lang="en-US" altLang="en-US" dirty="0" smtClean="0"/>
              <a:t> </a:t>
            </a:r>
            <a:r>
              <a:rPr lang="en-US" altLang="en-US" dirty="0" err="1" smtClean="0"/>
              <a:t>belanja</a:t>
            </a:r>
            <a:r>
              <a:rPr lang="en-US" altLang="en-US" dirty="0" smtClean="0"/>
              <a:t> modal </a:t>
            </a:r>
            <a:br>
              <a:rPr lang="en-US" altLang="en-US" dirty="0" smtClean="0"/>
            </a:br>
            <a:r>
              <a:rPr lang="en-US" altLang="en-US" dirty="0"/>
              <a:t/>
            </a:r>
            <a:br>
              <a:rPr lang="en-US" altLang="en-US" dirty="0"/>
            </a:br>
            <a:r>
              <a:rPr lang="en-US" altLang="en-US" dirty="0"/>
              <a:t/>
            </a:r>
            <a:br>
              <a:rPr lang="en-US" altLang="en-US" dirty="0"/>
            </a:br>
            <a:r>
              <a:rPr lang="en-US" altLang="en-US" dirty="0"/>
              <a:t/>
            </a:r>
            <a:br>
              <a:rPr lang="en-US" altLang="en-US" dirty="0"/>
            </a:br>
            <a:r>
              <a:rPr lang="en-US" altLang="en-US" dirty="0"/>
              <a:t/>
            </a:r>
            <a:br>
              <a:rPr lang="en-US" altLang="en-US" dirty="0"/>
            </a:br>
            <a:endParaRPr lang="en-US" altLang="en-US" dirty="0"/>
          </a:p>
        </p:txBody>
      </p:sp>
    </p:spTree>
    <p:extLst>
      <p:ext uri="{BB962C8B-B14F-4D97-AF65-F5344CB8AC3E}">
        <p14:creationId xmlns="" xmlns:p14="http://schemas.microsoft.com/office/powerpoint/2010/main" val="2289350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9784080" cy="1150311"/>
          </a:xfrm>
        </p:spPr>
        <p:txBody>
          <a:bodyPr>
            <a:normAutofit/>
          </a:bodyPr>
          <a:lstStyle/>
          <a:p>
            <a:pPr algn="ctr" eaLnBrk="1" hangingPunct="1">
              <a:defRPr/>
            </a:pPr>
            <a:r>
              <a:rPr lang="id-ID" sz="4000" dirty="0"/>
              <a:t>Biaya (Belanja) yang umum </a:t>
            </a:r>
            <a:endParaRPr lang="en-US" sz="4000" dirty="0"/>
          </a:p>
        </p:txBody>
      </p:sp>
      <p:sp>
        <p:nvSpPr>
          <p:cNvPr id="33795" name="Content Placeholder 2"/>
          <p:cNvSpPr>
            <a:spLocks noGrp="1"/>
          </p:cNvSpPr>
          <p:nvPr>
            <p:ph idx="1"/>
          </p:nvPr>
        </p:nvSpPr>
        <p:spPr>
          <a:xfrm>
            <a:off x="1422400" y="2057400"/>
            <a:ext cx="10490200" cy="3651069"/>
          </a:xfrm>
        </p:spPr>
        <p:txBody>
          <a:bodyPr>
            <a:normAutofit lnSpcReduction="10000"/>
          </a:bodyPr>
          <a:lstStyle/>
          <a:p>
            <a:pPr marL="623888" indent="-541338" eaLnBrk="1" hangingPunct="1">
              <a:lnSpc>
                <a:spcPct val="100000"/>
              </a:lnSpc>
              <a:buFont typeface="Gill Sans MT" panose="020B0502020104020203" pitchFamily="34" charset="0"/>
              <a:buAutoNum type="arabicPeriod"/>
            </a:pPr>
            <a:r>
              <a:rPr lang="en-US" altLang="en-US" sz="3000" dirty="0" err="1"/>
              <a:t>Biaya</a:t>
            </a:r>
            <a:r>
              <a:rPr lang="en-US" altLang="en-US" sz="3000" dirty="0"/>
              <a:t> </a:t>
            </a:r>
            <a:r>
              <a:rPr lang="en-US" altLang="en-US" sz="3000" dirty="0" err="1"/>
              <a:t>gaji</a:t>
            </a:r>
            <a:r>
              <a:rPr lang="en-US" altLang="en-US" sz="3000" dirty="0"/>
              <a:t>/</a:t>
            </a:r>
            <a:r>
              <a:rPr lang="en-US" altLang="en-US" sz="3000" dirty="0" err="1"/>
              <a:t>upah</a:t>
            </a:r>
            <a:r>
              <a:rPr lang="en-US" altLang="en-US" sz="3000" dirty="0"/>
              <a:t>/honorarium</a:t>
            </a:r>
            <a:endParaRPr lang="id-ID" altLang="en-US" sz="3000" dirty="0"/>
          </a:p>
          <a:p>
            <a:pPr marL="623888" indent="-541338" eaLnBrk="1" hangingPunct="1">
              <a:lnSpc>
                <a:spcPct val="100000"/>
              </a:lnSpc>
              <a:buFont typeface="Gill Sans MT" panose="020B0502020104020203" pitchFamily="34" charset="0"/>
              <a:buAutoNum type="arabicPeriod"/>
            </a:pPr>
            <a:r>
              <a:rPr lang="en-US" altLang="en-US" sz="3000" dirty="0" err="1"/>
              <a:t>Biaya</a:t>
            </a:r>
            <a:r>
              <a:rPr lang="en-US" altLang="en-US" sz="3000" dirty="0"/>
              <a:t> </a:t>
            </a:r>
            <a:r>
              <a:rPr lang="en-US" altLang="en-US" sz="3000" dirty="0" err="1"/>
              <a:t>Bahan</a:t>
            </a:r>
            <a:r>
              <a:rPr lang="en-US" altLang="en-US" sz="3000" dirty="0"/>
              <a:t> </a:t>
            </a:r>
            <a:r>
              <a:rPr lang="en-US" altLang="en-US" sz="3000" dirty="0" err="1"/>
              <a:t>habis</a:t>
            </a:r>
            <a:r>
              <a:rPr lang="en-US" altLang="en-US" sz="3000" dirty="0"/>
              <a:t> </a:t>
            </a:r>
            <a:r>
              <a:rPr lang="en-US" altLang="en-US" sz="3000" dirty="0" err="1"/>
              <a:t>pakai</a:t>
            </a:r>
            <a:endParaRPr lang="id-ID" altLang="en-US" sz="3000" dirty="0"/>
          </a:p>
          <a:p>
            <a:pPr marL="623888" indent="-541338" eaLnBrk="1" hangingPunct="1">
              <a:lnSpc>
                <a:spcPct val="100000"/>
              </a:lnSpc>
              <a:buFont typeface="Gill Sans MT" panose="020B0502020104020203" pitchFamily="34" charset="0"/>
              <a:buAutoNum type="arabicPeriod"/>
            </a:pPr>
            <a:r>
              <a:rPr lang="en-US" altLang="en-US" sz="3000" dirty="0" err="1"/>
              <a:t>Biaya</a:t>
            </a:r>
            <a:r>
              <a:rPr lang="en-US" altLang="en-US" sz="3000" dirty="0"/>
              <a:t> </a:t>
            </a:r>
            <a:r>
              <a:rPr lang="en-US" altLang="en-US" sz="3000" dirty="0" err="1"/>
              <a:t>Perjalanan</a:t>
            </a:r>
            <a:r>
              <a:rPr lang="en-US" altLang="en-US" sz="3000" dirty="0"/>
              <a:t> </a:t>
            </a:r>
            <a:r>
              <a:rPr lang="en-US" altLang="en-US" sz="3000" dirty="0" err="1"/>
              <a:t>Dinas</a:t>
            </a:r>
            <a:endParaRPr lang="id-ID" altLang="en-US" sz="3000" dirty="0"/>
          </a:p>
          <a:p>
            <a:pPr marL="623888" indent="-541338" eaLnBrk="1" hangingPunct="1">
              <a:lnSpc>
                <a:spcPct val="100000"/>
              </a:lnSpc>
              <a:buFont typeface="Gill Sans MT" panose="020B0502020104020203" pitchFamily="34" charset="0"/>
              <a:buAutoNum type="arabicPeriod"/>
            </a:pPr>
            <a:r>
              <a:rPr lang="en-US" altLang="en-US" sz="3000" dirty="0" err="1"/>
              <a:t>Biaya</a:t>
            </a:r>
            <a:r>
              <a:rPr lang="en-US" altLang="en-US" sz="3000" dirty="0"/>
              <a:t> </a:t>
            </a:r>
            <a:r>
              <a:rPr lang="en-US" altLang="en-US" sz="3000" dirty="0" err="1"/>
              <a:t>Operasional</a:t>
            </a:r>
            <a:r>
              <a:rPr lang="en-US" altLang="en-US" sz="3000" dirty="0"/>
              <a:t> </a:t>
            </a:r>
            <a:r>
              <a:rPr lang="en-US" altLang="en-US" sz="3000" dirty="0" err="1"/>
              <a:t>lainnya</a:t>
            </a:r>
            <a:r>
              <a:rPr lang="id-ID" altLang="en-US" sz="3000" dirty="0"/>
              <a:t> </a:t>
            </a:r>
            <a:r>
              <a:rPr lang="id-ID" altLang="en-US" sz="4800" dirty="0"/>
              <a:t/>
            </a:r>
            <a:br>
              <a:rPr lang="id-ID" altLang="en-US" sz="4800" dirty="0"/>
            </a:br>
            <a:r>
              <a:rPr lang="en-US" altLang="en-US" sz="2800" dirty="0"/>
              <a:t>(</a:t>
            </a:r>
            <a:r>
              <a:rPr lang="en-US" altLang="en-US" sz="2400" dirty="0" err="1"/>
              <a:t>sewa</a:t>
            </a:r>
            <a:r>
              <a:rPr lang="en-US" altLang="en-US" sz="2400" dirty="0"/>
              <a:t>, </a:t>
            </a:r>
            <a:r>
              <a:rPr lang="en-US" altLang="en-US" sz="2400" dirty="0" err="1"/>
              <a:t>penggandaan</a:t>
            </a:r>
            <a:r>
              <a:rPr lang="en-US" altLang="en-US" sz="2400" dirty="0"/>
              <a:t>, </a:t>
            </a:r>
            <a:r>
              <a:rPr lang="en-US" altLang="en-US" sz="2400" dirty="0" err="1"/>
              <a:t>pemeliharaan</a:t>
            </a:r>
            <a:r>
              <a:rPr lang="en-US" altLang="en-US" sz="2400" dirty="0"/>
              <a:t>, </a:t>
            </a:r>
            <a:r>
              <a:rPr lang="en-US" altLang="en-US" sz="2400" dirty="0" err="1"/>
              <a:t>konsumsi</a:t>
            </a:r>
            <a:r>
              <a:rPr lang="en-US" altLang="en-US" sz="2400" dirty="0"/>
              <a:t>,</a:t>
            </a:r>
            <a:br>
              <a:rPr lang="en-US" altLang="en-US" sz="2400" dirty="0"/>
            </a:br>
            <a:r>
              <a:rPr lang="en-US" altLang="en-US" sz="2400" dirty="0" err="1"/>
              <a:t>administrasi</a:t>
            </a:r>
            <a:r>
              <a:rPr lang="en-US" altLang="en-US" sz="2400" dirty="0"/>
              <a:t>, </a:t>
            </a:r>
            <a:r>
              <a:rPr lang="en-US" altLang="en-US" sz="2400" dirty="0" err="1"/>
              <a:t>dan</a:t>
            </a:r>
            <a:r>
              <a:rPr lang="en-US" altLang="en-US" sz="2400" dirty="0"/>
              <a:t> lain-lain</a:t>
            </a:r>
            <a:r>
              <a:rPr lang="en-US" altLang="en-US" sz="2800" dirty="0"/>
              <a:t>).</a:t>
            </a:r>
            <a:r>
              <a:rPr lang="en-US" altLang="en-US" sz="4800" dirty="0"/>
              <a:t/>
            </a:r>
            <a:br>
              <a:rPr lang="en-US" altLang="en-US" sz="4800" dirty="0"/>
            </a:br>
            <a:r>
              <a:rPr lang="en-US" altLang="en-US" dirty="0"/>
              <a:t/>
            </a:r>
            <a:br>
              <a:rPr lang="en-US" altLang="en-US" dirty="0"/>
            </a:br>
            <a:endParaRPr lang="en-US" altLang="en-US" dirty="0"/>
          </a:p>
        </p:txBody>
      </p:sp>
    </p:spTree>
    <p:extLst>
      <p:ext uri="{BB962C8B-B14F-4D97-AF65-F5344CB8AC3E}">
        <p14:creationId xmlns="" xmlns:p14="http://schemas.microsoft.com/office/powerpoint/2010/main" val="38152111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0400" y="152401"/>
            <a:ext cx="8728891" cy="868363"/>
          </a:xfrm>
        </p:spPr>
        <p:txBody>
          <a:bodyPr>
            <a:normAutofit/>
          </a:bodyPr>
          <a:lstStyle/>
          <a:p>
            <a:pPr algn="ctr" eaLnBrk="1" hangingPunct="1">
              <a:defRPr/>
            </a:pPr>
            <a:r>
              <a:rPr lang="id-ID" sz="3600" dirty="0" smtClean="0"/>
              <a:t>Pertanggungjawaban Pembayaran </a:t>
            </a:r>
            <a:r>
              <a:rPr lang="id-ID" sz="3600" dirty="0"/>
              <a:t>Honorarium</a:t>
            </a:r>
            <a:endParaRPr lang="en-US" sz="3600" dirty="0"/>
          </a:p>
        </p:txBody>
      </p:sp>
      <p:graphicFrame>
        <p:nvGraphicFramePr>
          <p:cNvPr id="4" name="Content Placeholder 3"/>
          <p:cNvGraphicFramePr>
            <a:graphicFrameLocks noGrp="1"/>
          </p:cNvGraphicFramePr>
          <p:nvPr>
            <p:ph idx="1"/>
          </p:nvPr>
        </p:nvGraphicFramePr>
        <p:xfrm>
          <a:off x="1467394" y="1639388"/>
          <a:ext cx="9262533"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7892" name="TextBox 4"/>
          <p:cNvSpPr txBox="1">
            <a:spLocks noChangeArrowheads="1"/>
          </p:cNvSpPr>
          <p:nvPr/>
        </p:nvSpPr>
        <p:spPr bwMode="auto">
          <a:xfrm>
            <a:off x="1422400" y="5307874"/>
            <a:ext cx="10160000" cy="7078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defRPr>
            </a:lvl9pPr>
          </a:lstStyle>
          <a:p>
            <a:pPr>
              <a:buFont typeface="Arial" panose="020B0604020202020204" pitchFamily="34" charset="0"/>
              <a:buChar char="•"/>
            </a:pPr>
            <a:r>
              <a:rPr lang="en-US" altLang="en-US" sz="2000" dirty="0" err="1"/>
              <a:t>Bukti</a:t>
            </a:r>
            <a:r>
              <a:rPr lang="en-US" altLang="en-US" sz="2000" dirty="0"/>
              <a:t> SSP </a:t>
            </a:r>
            <a:r>
              <a:rPr lang="en-US" altLang="en-US" sz="2000" dirty="0" err="1"/>
              <a:t>PPh</a:t>
            </a:r>
            <a:r>
              <a:rPr lang="en-US" altLang="en-US" sz="2000" dirty="0"/>
              <a:t> Ps. 21, </a:t>
            </a:r>
            <a:r>
              <a:rPr lang="en-US" altLang="en-US" sz="2000" dirty="0" err="1"/>
              <a:t>dilampirkan</a:t>
            </a:r>
            <a:r>
              <a:rPr lang="en-US" altLang="en-US" sz="2000" dirty="0"/>
              <a:t> </a:t>
            </a:r>
            <a:r>
              <a:rPr lang="en-US" altLang="en-US" sz="2000" dirty="0" err="1"/>
              <a:t>dengan</a:t>
            </a:r>
            <a:r>
              <a:rPr lang="en-US" altLang="en-US" sz="2000" dirty="0"/>
              <a:t> </a:t>
            </a:r>
            <a:r>
              <a:rPr lang="en-US" altLang="en-US" sz="2000" dirty="0" err="1"/>
              <a:t>menggunakan</a:t>
            </a:r>
            <a:r>
              <a:rPr lang="en-US" altLang="en-US" sz="2000" dirty="0"/>
              <a:t> NPWP </a:t>
            </a:r>
            <a:r>
              <a:rPr lang="en-US" altLang="en-US" sz="2000" dirty="0" err="1"/>
              <a:t>Bendahara</a:t>
            </a:r>
            <a:r>
              <a:rPr lang="id-ID" altLang="en-US" sz="2000" dirty="0"/>
              <a:t> </a:t>
            </a:r>
            <a:r>
              <a:rPr lang="en-US" altLang="en-US" sz="2000" dirty="0" err="1" smtClean="0"/>
              <a:t>Penerima</a:t>
            </a:r>
            <a:r>
              <a:rPr lang="en-US" altLang="en-US" sz="2000" dirty="0" smtClean="0"/>
              <a:t>.</a:t>
            </a:r>
            <a:endParaRPr lang="id-ID" altLang="en-US" sz="2000" dirty="0"/>
          </a:p>
          <a:p>
            <a:pPr>
              <a:buFont typeface="Arial" panose="020B0604020202020204" pitchFamily="34" charset="0"/>
              <a:buChar char="•"/>
            </a:pPr>
            <a:r>
              <a:rPr lang="id-ID" altLang="en-US" sz="2000" dirty="0"/>
              <a:t>Surat Tugas </a:t>
            </a:r>
            <a:r>
              <a:rPr lang="id-ID" altLang="en-US" sz="2000" dirty="0" smtClean="0"/>
              <a:t>Kegiatan</a:t>
            </a:r>
            <a:endParaRPr lang="id-ID" altLang="en-US" sz="2000" dirty="0"/>
          </a:p>
        </p:txBody>
      </p:sp>
    </p:spTree>
    <p:extLst>
      <p:ext uri="{BB962C8B-B14F-4D97-AF65-F5344CB8AC3E}">
        <p14:creationId xmlns="" xmlns:p14="http://schemas.microsoft.com/office/powerpoint/2010/main" val="11036528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id-ID" sz="4800" b="1" dirty="0">
                <a:effectLst>
                  <a:outerShdw blurRad="38100" dist="38100" dir="2700000" algn="tl">
                    <a:srgbClr val="000000">
                      <a:alpha val="43137"/>
                    </a:srgbClr>
                  </a:outerShdw>
                </a:effectLst>
              </a:rPr>
              <a:t>PERTANGGUNGJAWABAN  </a:t>
            </a:r>
            <a:br>
              <a:rPr lang="id-ID" sz="4800" b="1" dirty="0">
                <a:effectLst>
                  <a:outerShdw blurRad="38100" dist="38100" dir="2700000" algn="tl">
                    <a:srgbClr val="000000">
                      <a:alpha val="43137"/>
                    </a:srgbClr>
                  </a:outerShdw>
                </a:effectLst>
              </a:rPr>
            </a:br>
            <a:r>
              <a:rPr lang="id-ID" sz="4800" b="1" dirty="0">
                <a:effectLst>
                  <a:outerShdw blurRad="38100" dist="38100" dir="2700000" algn="tl">
                    <a:srgbClr val="000000">
                      <a:alpha val="43137"/>
                    </a:srgbClr>
                  </a:outerShdw>
                </a:effectLst>
              </a:rPr>
              <a:t>BAHAN / OPERASIONAL LAIN DENGAN KUITANSI</a:t>
            </a:r>
            <a:endParaRPr lang="en-US" sz="4800" b="1" dirty="0">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906887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1228688"/>
          </a:xfrm>
        </p:spPr>
        <p:txBody>
          <a:bodyPr>
            <a:normAutofit/>
          </a:bodyPr>
          <a:lstStyle/>
          <a:p>
            <a:pPr algn="ctr" eaLnBrk="1" hangingPunct="1">
              <a:defRPr/>
            </a:pPr>
            <a:r>
              <a:rPr lang="id-ID" sz="4000" dirty="0"/>
              <a:t>Syarat Sah Kuitansi</a:t>
            </a:r>
            <a:endParaRPr lang="en-US" sz="4000" dirty="0"/>
          </a:p>
        </p:txBody>
      </p:sp>
      <p:sp>
        <p:nvSpPr>
          <p:cNvPr id="43011" name="Rectangle 3"/>
          <p:cNvSpPr>
            <a:spLocks noGrp="1" noRot="1" noChangeArrowheads="1"/>
          </p:cNvSpPr>
          <p:nvPr>
            <p:ph idx="1"/>
          </p:nvPr>
        </p:nvSpPr>
        <p:spPr>
          <a:xfrm>
            <a:off x="1084217" y="1752600"/>
            <a:ext cx="10674532" cy="3955869"/>
          </a:xfrm>
        </p:spPr>
        <p:style>
          <a:lnRef idx="2">
            <a:schemeClr val="accent2"/>
          </a:lnRef>
          <a:fillRef idx="1">
            <a:schemeClr val="lt1"/>
          </a:fillRef>
          <a:effectRef idx="0">
            <a:schemeClr val="accent2"/>
          </a:effectRef>
          <a:fontRef idx="minor">
            <a:schemeClr val="dk1"/>
          </a:fontRef>
        </p:style>
        <p:txBody>
          <a:bodyPr/>
          <a:lstStyle/>
          <a:p>
            <a:pPr algn="just" eaLnBrk="1" hangingPunct="1">
              <a:buFontTx/>
              <a:buChar char="•"/>
            </a:pPr>
            <a:r>
              <a:rPr lang="en-US" altLang="en-US" sz="2800" dirty="0" err="1">
                <a:solidFill>
                  <a:schemeClr val="tx1"/>
                </a:solidFill>
              </a:rPr>
              <a:t>Nilai</a:t>
            </a:r>
            <a:r>
              <a:rPr lang="en-US" altLang="en-US" sz="2800" dirty="0">
                <a:solidFill>
                  <a:schemeClr val="tx1"/>
                </a:solidFill>
              </a:rPr>
              <a:t> Nominal </a:t>
            </a:r>
            <a:r>
              <a:rPr lang="en-US" altLang="en-US" sz="2800" dirty="0" err="1">
                <a:solidFill>
                  <a:schemeClr val="tx1"/>
                </a:solidFill>
              </a:rPr>
              <a:t>huruf</a:t>
            </a:r>
            <a:r>
              <a:rPr lang="en-US" altLang="en-US" sz="2800" dirty="0">
                <a:solidFill>
                  <a:schemeClr val="tx1"/>
                </a:solidFill>
              </a:rPr>
              <a:t> </a:t>
            </a:r>
            <a:r>
              <a:rPr lang="en-US" altLang="en-US" sz="2800" dirty="0" err="1">
                <a:solidFill>
                  <a:schemeClr val="tx1"/>
                </a:solidFill>
              </a:rPr>
              <a:t>dan</a:t>
            </a:r>
            <a:r>
              <a:rPr lang="en-US" altLang="en-US" sz="2800" dirty="0">
                <a:solidFill>
                  <a:schemeClr val="tx1"/>
                </a:solidFill>
              </a:rPr>
              <a:t> </a:t>
            </a:r>
            <a:r>
              <a:rPr lang="en-US" altLang="en-US" sz="2800" dirty="0" err="1">
                <a:solidFill>
                  <a:schemeClr val="tx1"/>
                </a:solidFill>
              </a:rPr>
              <a:t>angka</a:t>
            </a:r>
            <a:r>
              <a:rPr lang="en-US" altLang="en-US" sz="2800" dirty="0">
                <a:solidFill>
                  <a:schemeClr val="tx1"/>
                </a:solidFill>
              </a:rPr>
              <a:t> </a:t>
            </a:r>
            <a:r>
              <a:rPr lang="en-US" altLang="en-US" sz="2800" dirty="0" err="1">
                <a:solidFill>
                  <a:schemeClr val="tx1"/>
                </a:solidFill>
              </a:rPr>
              <a:t>harus</a:t>
            </a:r>
            <a:r>
              <a:rPr lang="en-US" altLang="en-US" sz="2800" dirty="0">
                <a:solidFill>
                  <a:schemeClr val="tx1"/>
                </a:solidFill>
              </a:rPr>
              <a:t> </a:t>
            </a:r>
            <a:r>
              <a:rPr lang="en-US" altLang="en-US" sz="2800" dirty="0" err="1">
                <a:solidFill>
                  <a:schemeClr val="tx1"/>
                </a:solidFill>
              </a:rPr>
              <a:t>sama</a:t>
            </a:r>
            <a:endParaRPr lang="en-US" altLang="en-US" sz="2800" dirty="0">
              <a:solidFill>
                <a:schemeClr val="tx1"/>
              </a:solidFill>
            </a:endParaRPr>
          </a:p>
          <a:p>
            <a:pPr algn="just" eaLnBrk="1" hangingPunct="1">
              <a:buFontTx/>
              <a:buChar char="•"/>
            </a:pPr>
            <a:r>
              <a:rPr lang="en-US" altLang="en-US" sz="2800" dirty="0" err="1">
                <a:solidFill>
                  <a:schemeClr val="tx1"/>
                </a:solidFill>
              </a:rPr>
              <a:t>Nilai</a:t>
            </a:r>
            <a:r>
              <a:rPr lang="en-US" altLang="en-US" sz="2800" dirty="0">
                <a:solidFill>
                  <a:schemeClr val="tx1"/>
                </a:solidFill>
              </a:rPr>
              <a:t> </a:t>
            </a:r>
            <a:r>
              <a:rPr lang="en-US" altLang="en-US" sz="2800" dirty="0" err="1">
                <a:solidFill>
                  <a:schemeClr val="tx1"/>
                </a:solidFill>
              </a:rPr>
              <a:t>huruf</a:t>
            </a:r>
            <a:r>
              <a:rPr lang="en-US" altLang="en-US" sz="2800" dirty="0">
                <a:solidFill>
                  <a:schemeClr val="tx1"/>
                </a:solidFill>
              </a:rPr>
              <a:t> /</a:t>
            </a:r>
            <a:r>
              <a:rPr lang="en-US" altLang="en-US" sz="2800" dirty="0" err="1">
                <a:solidFill>
                  <a:schemeClr val="tx1"/>
                </a:solidFill>
              </a:rPr>
              <a:t>angka</a:t>
            </a:r>
            <a:r>
              <a:rPr lang="en-US" altLang="en-US" sz="2800" dirty="0">
                <a:solidFill>
                  <a:schemeClr val="tx1"/>
                </a:solidFill>
              </a:rPr>
              <a:t> di </a:t>
            </a:r>
            <a:r>
              <a:rPr lang="en-US" altLang="en-US" sz="2800" dirty="0" err="1">
                <a:solidFill>
                  <a:schemeClr val="tx1"/>
                </a:solidFill>
              </a:rPr>
              <a:t>Kuitansi</a:t>
            </a:r>
            <a:r>
              <a:rPr lang="en-US" altLang="en-US" sz="2800" dirty="0">
                <a:solidFill>
                  <a:schemeClr val="tx1"/>
                </a:solidFill>
              </a:rPr>
              <a:t> </a:t>
            </a:r>
            <a:r>
              <a:rPr lang="en-US" altLang="en-US" sz="2800" dirty="0" err="1">
                <a:solidFill>
                  <a:schemeClr val="tx1"/>
                </a:solidFill>
              </a:rPr>
              <a:t>harus</a:t>
            </a:r>
            <a:r>
              <a:rPr lang="en-US" altLang="en-US" sz="2800" dirty="0">
                <a:solidFill>
                  <a:schemeClr val="tx1"/>
                </a:solidFill>
              </a:rPr>
              <a:t> </a:t>
            </a:r>
            <a:r>
              <a:rPr lang="en-US" altLang="en-US" sz="2800" dirty="0" err="1">
                <a:solidFill>
                  <a:schemeClr val="tx1"/>
                </a:solidFill>
              </a:rPr>
              <a:t>benar</a:t>
            </a:r>
            <a:r>
              <a:rPr lang="en-US" altLang="en-US" sz="2800" dirty="0">
                <a:solidFill>
                  <a:schemeClr val="tx1"/>
                </a:solidFill>
              </a:rPr>
              <a:t>  </a:t>
            </a:r>
            <a:r>
              <a:rPr lang="en-US" altLang="en-US" sz="2800" dirty="0" err="1">
                <a:solidFill>
                  <a:schemeClr val="tx1"/>
                </a:solidFill>
              </a:rPr>
              <a:t>tidak</a:t>
            </a:r>
            <a:r>
              <a:rPr lang="en-US" altLang="en-US" sz="2800" dirty="0">
                <a:solidFill>
                  <a:schemeClr val="tx1"/>
                </a:solidFill>
              </a:rPr>
              <a:t> </a:t>
            </a:r>
            <a:r>
              <a:rPr lang="en-US" altLang="en-US" sz="2800" dirty="0" err="1">
                <a:solidFill>
                  <a:schemeClr val="tx1"/>
                </a:solidFill>
              </a:rPr>
              <a:t>boleh</a:t>
            </a:r>
            <a:r>
              <a:rPr lang="en-US" altLang="en-US" sz="2800" dirty="0">
                <a:solidFill>
                  <a:schemeClr val="tx1"/>
                </a:solidFill>
              </a:rPr>
              <a:t> di </a:t>
            </a:r>
            <a:r>
              <a:rPr lang="en-US" altLang="en-US" sz="2800" i="1" dirty="0" err="1">
                <a:solidFill>
                  <a:schemeClr val="tx1"/>
                </a:solidFill>
              </a:rPr>
              <a:t>tipex</a:t>
            </a:r>
            <a:r>
              <a:rPr lang="en-US" altLang="en-US" sz="2800" i="1" dirty="0">
                <a:solidFill>
                  <a:schemeClr val="tx1"/>
                </a:solidFill>
              </a:rPr>
              <a:t>,</a:t>
            </a:r>
            <a:r>
              <a:rPr lang="en-US" altLang="en-US" sz="2800" dirty="0">
                <a:solidFill>
                  <a:schemeClr val="tx1"/>
                </a:solidFill>
              </a:rPr>
              <a:t> </a:t>
            </a:r>
            <a:r>
              <a:rPr lang="en-US" altLang="en-US" sz="2800" dirty="0" err="1">
                <a:solidFill>
                  <a:schemeClr val="tx1"/>
                </a:solidFill>
              </a:rPr>
              <a:t>tindis</a:t>
            </a:r>
            <a:r>
              <a:rPr lang="en-US" altLang="en-US" sz="2800" dirty="0">
                <a:solidFill>
                  <a:schemeClr val="tx1"/>
                </a:solidFill>
              </a:rPr>
              <a:t>.</a:t>
            </a:r>
          </a:p>
          <a:p>
            <a:pPr algn="just" eaLnBrk="1" hangingPunct="1">
              <a:buFontTx/>
              <a:buChar char="•"/>
            </a:pPr>
            <a:r>
              <a:rPr lang="en-US" altLang="en-US" sz="2800" dirty="0" err="1">
                <a:solidFill>
                  <a:schemeClr val="tx1"/>
                </a:solidFill>
              </a:rPr>
              <a:t>Uraian</a:t>
            </a:r>
            <a:r>
              <a:rPr lang="en-US" altLang="en-US" sz="2800" dirty="0">
                <a:solidFill>
                  <a:schemeClr val="tx1"/>
                </a:solidFill>
              </a:rPr>
              <a:t> </a:t>
            </a:r>
            <a:r>
              <a:rPr lang="en-US" altLang="en-US" sz="2800" dirty="0" err="1">
                <a:solidFill>
                  <a:schemeClr val="tx1"/>
                </a:solidFill>
              </a:rPr>
              <a:t>untuk</a:t>
            </a:r>
            <a:r>
              <a:rPr lang="en-US" altLang="en-US" sz="2800" dirty="0">
                <a:solidFill>
                  <a:schemeClr val="tx1"/>
                </a:solidFill>
              </a:rPr>
              <a:t> </a:t>
            </a:r>
            <a:r>
              <a:rPr lang="en-US" altLang="en-US" sz="2800" dirty="0" err="1">
                <a:solidFill>
                  <a:schemeClr val="tx1"/>
                </a:solidFill>
              </a:rPr>
              <a:t>pembayaran</a:t>
            </a:r>
            <a:r>
              <a:rPr lang="en-US" altLang="en-US" sz="2800" dirty="0">
                <a:solidFill>
                  <a:schemeClr val="tx1"/>
                </a:solidFill>
              </a:rPr>
              <a:t> </a:t>
            </a:r>
            <a:r>
              <a:rPr lang="en-US" altLang="en-US" sz="2800" dirty="0" err="1">
                <a:solidFill>
                  <a:schemeClr val="tx1"/>
                </a:solidFill>
              </a:rPr>
              <a:t>harus</a:t>
            </a:r>
            <a:r>
              <a:rPr lang="en-US" altLang="en-US" sz="2800" dirty="0">
                <a:solidFill>
                  <a:schemeClr val="tx1"/>
                </a:solidFill>
              </a:rPr>
              <a:t> </a:t>
            </a:r>
            <a:r>
              <a:rPr lang="en-US" altLang="en-US" sz="2800" dirty="0" err="1">
                <a:solidFill>
                  <a:schemeClr val="tx1"/>
                </a:solidFill>
              </a:rPr>
              <a:t>jelas</a:t>
            </a:r>
            <a:r>
              <a:rPr lang="en-US" altLang="en-US" sz="2800" dirty="0">
                <a:solidFill>
                  <a:schemeClr val="tx1"/>
                </a:solidFill>
              </a:rPr>
              <a:t>.</a:t>
            </a:r>
          </a:p>
          <a:p>
            <a:pPr algn="just" eaLnBrk="1" hangingPunct="1">
              <a:buFontTx/>
              <a:buChar char="•"/>
            </a:pPr>
            <a:r>
              <a:rPr lang="id-ID" altLang="en-US" sz="2800" dirty="0">
                <a:solidFill>
                  <a:schemeClr val="tx1"/>
                </a:solidFill>
              </a:rPr>
              <a:t>Penggunaan Materai:</a:t>
            </a:r>
          </a:p>
          <a:p>
            <a:pPr lvl="1" algn="just" eaLnBrk="1" hangingPunct="1">
              <a:buFontTx/>
              <a:buChar char="•"/>
            </a:pPr>
            <a:r>
              <a:rPr lang="en-US" altLang="en-US" sz="2400" dirty="0" err="1">
                <a:solidFill>
                  <a:schemeClr val="tx1"/>
                </a:solidFill>
              </a:rPr>
              <a:t>Pengadaan</a:t>
            </a:r>
            <a:r>
              <a:rPr lang="en-US" altLang="en-US" sz="2400" dirty="0">
                <a:solidFill>
                  <a:schemeClr val="tx1"/>
                </a:solidFill>
              </a:rPr>
              <a:t> </a:t>
            </a:r>
            <a:r>
              <a:rPr lang="en-US" altLang="en-US" sz="2400" dirty="0" err="1">
                <a:solidFill>
                  <a:schemeClr val="tx1"/>
                </a:solidFill>
              </a:rPr>
              <a:t>barang</a:t>
            </a:r>
            <a:r>
              <a:rPr lang="en-US" altLang="en-US" sz="2400" dirty="0">
                <a:solidFill>
                  <a:schemeClr val="tx1"/>
                </a:solidFill>
              </a:rPr>
              <a:t> </a:t>
            </a:r>
            <a:r>
              <a:rPr lang="en-US" altLang="en-US" sz="2400" dirty="0" err="1">
                <a:solidFill>
                  <a:schemeClr val="tx1"/>
                </a:solidFill>
              </a:rPr>
              <a:t>dan</a:t>
            </a:r>
            <a:r>
              <a:rPr lang="en-US" altLang="en-US" sz="2400" dirty="0">
                <a:solidFill>
                  <a:schemeClr val="tx1"/>
                </a:solidFill>
              </a:rPr>
              <a:t> </a:t>
            </a:r>
            <a:r>
              <a:rPr lang="en-US" altLang="en-US" sz="2400" dirty="0" err="1">
                <a:solidFill>
                  <a:schemeClr val="tx1"/>
                </a:solidFill>
              </a:rPr>
              <a:t>jasa</a:t>
            </a:r>
            <a:r>
              <a:rPr lang="en-US" altLang="en-US" sz="2400" dirty="0">
                <a:solidFill>
                  <a:schemeClr val="tx1"/>
                </a:solidFill>
              </a:rPr>
              <a:t>  </a:t>
            </a:r>
            <a:r>
              <a:rPr lang="en-US" altLang="en-US" sz="2400" dirty="0" err="1">
                <a:solidFill>
                  <a:schemeClr val="tx1"/>
                </a:solidFill>
              </a:rPr>
              <a:t>diatas</a:t>
            </a:r>
            <a:r>
              <a:rPr lang="en-US" altLang="en-US" sz="2400" dirty="0">
                <a:solidFill>
                  <a:schemeClr val="tx1"/>
                </a:solidFill>
              </a:rPr>
              <a:t> </a:t>
            </a:r>
            <a:r>
              <a:rPr lang="en-US" altLang="en-US" sz="2400" dirty="0" err="1">
                <a:solidFill>
                  <a:schemeClr val="tx1"/>
                </a:solidFill>
              </a:rPr>
              <a:t>Rp</a:t>
            </a:r>
            <a:r>
              <a:rPr lang="en-US" altLang="en-US" sz="2400" dirty="0">
                <a:solidFill>
                  <a:schemeClr val="tx1"/>
                </a:solidFill>
              </a:rPr>
              <a:t>. 250.000,- s/d </a:t>
            </a:r>
            <a:r>
              <a:rPr lang="en-US" altLang="en-US" sz="2400" dirty="0" err="1">
                <a:solidFill>
                  <a:schemeClr val="tx1"/>
                </a:solidFill>
              </a:rPr>
              <a:t>Rp</a:t>
            </a:r>
            <a:r>
              <a:rPr lang="en-US" altLang="en-US" sz="2400" dirty="0">
                <a:solidFill>
                  <a:schemeClr val="tx1"/>
                </a:solidFill>
              </a:rPr>
              <a:t>. 1.000.000,- </a:t>
            </a:r>
            <a:r>
              <a:rPr lang="en-US" altLang="en-US" sz="2400" dirty="0" err="1">
                <a:solidFill>
                  <a:schemeClr val="tx1"/>
                </a:solidFill>
              </a:rPr>
              <a:t>meterai</a:t>
            </a:r>
            <a:r>
              <a:rPr lang="en-US" altLang="en-US" sz="2400" dirty="0">
                <a:solidFill>
                  <a:schemeClr val="tx1"/>
                </a:solidFill>
              </a:rPr>
              <a:t> 3.000</a:t>
            </a:r>
          </a:p>
          <a:p>
            <a:pPr lvl="1" algn="just" eaLnBrk="1" hangingPunct="1">
              <a:buFontTx/>
              <a:buChar char="•"/>
            </a:pPr>
            <a:r>
              <a:rPr lang="en-US" altLang="en-US" sz="2400" dirty="0" err="1">
                <a:solidFill>
                  <a:schemeClr val="tx1"/>
                </a:solidFill>
              </a:rPr>
              <a:t>Pengadaan</a:t>
            </a:r>
            <a:r>
              <a:rPr lang="en-US" altLang="en-US" sz="2400" dirty="0">
                <a:solidFill>
                  <a:schemeClr val="tx1"/>
                </a:solidFill>
              </a:rPr>
              <a:t> </a:t>
            </a:r>
            <a:r>
              <a:rPr lang="en-US" altLang="en-US" sz="2400" dirty="0" err="1">
                <a:solidFill>
                  <a:schemeClr val="tx1"/>
                </a:solidFill>
              </a:rPr>
              <a:t>barang</a:t>
            </a:r>
            <a:r>
              <a:rPr lang="en-US" altLang="en-US" sz="2400" dirty="0">
                <a:solidFill>
                  <a:schemeClr val="tx1"/>
                </a:solidFill>
              </a:rPr>
              <a:t> </a:t>
            </a:r>
            <a:r>
              <a:rPr lang="en-US" altLang="en-US" sz="2400" dirty="0" err="1">
                <a:solidFill>
                  <a:schemeClr val="tx1"/>
                </a:solidFill>
              </a:rPr>
              <a:t>dan</a:t>
            </a:r>
            <a:r>
              <a:rPr lang="en-US" altLang="en-US" sz="2400" dirty="0">
                <a:solidFill>
                  <a:schemeClr val="tx1"/>
                </a:solidFill>
              </a:rPr>
              <a:t> </a:t>
            </a:r>
            <a:r>
              <a:rPr lang="en-US" altLang="en-US" sz="2400" dirty="0" err="1">
                <a:solidFill>
                  <a:schemeClr val="tx1"/>
                </a:solidFill>
              </a:rPr>
              <a:t>jasa</a:t>
            </a:r>
            <a:r>
              <a:rPr lang="en-US" altLang="en-US" sz="2400" dirty="0">
                <a:solidFill>
                  <a:schemeClr val="tx1"/>
                </a:solidFill>
              </a:rPr>
              <a:t>  </a:t>
            </a:r>
            <a:r>
              <a:rPr lang="en-US" altLang="en-US" sz="2400" dirty="0" err="1">
                <a:solidFill>
                  <a:schemeClr val="tx1"/>
                </a:solidFill>
              </a:rPr>
              <a:t>diatas</a:t>
            </a:r>
            <a:r>
              <a:rPr lang="en-US" altLang="en-US" sz="2400" dirty="0">
                <a:solidFill>
                  <a:schemeClr val="tx1"/>
                </a:solidFill>
              </a:rPr>
              <a:t> </a:t>
            </a:r>
            <a:r>
              <a:rPr lang="en-US" altLang="en-US" sz="2400" dirty="0" err="1">
                <a:solidFill>
                  <a:schemeClr val="tx1"/>
                </a:solidFill>
              </a:rPr>
              <a:t>Rp</a:t>
            </a:r>
            <a:r>
              <a:rPr lang="en-US" altLang="en-US" sz="2400" dirty="0">
                <a:solidFill>
                  <a:schemeClr val="tx1"/>
                </a:solidFill>
              </a:rPr>
              <a:t>. 1.000.000,- </a:t>
            </a:r>
            <a:r>
              <a:rPr lang="en-US" altLang="en-US" sz="2400" dirty="0" err="1">
                <a:solidFill>
                  <a:schemeClr val="tx1"/>
                </a:solidFill>
              </a:rPr>
              <a:t>meterai</a:t>
            </a:r>
            <a:r>
              <a:rPr lang="en-US" altLang="en-US" sz="2400" dirty="0">
                <a:solidFill>
                  <a:schemeClr val="tx1"/>
                </a:solidFill>
              </a:rPr>
              <a:t> 6.000,-</a:t>
            </a:r>
          </a:p>
          <a:p>
            <a:pPr algn="just" eaLnBrk="1" hangingPunct="1">
              <a:buFontTx/>
              <a:buChar char="•"/>
            </a:pPr>
            <a:r>
              <a:rPr lang="en-US" altLang="en-US" sz="2800" dirty="0" err="1">
                <a:solidFill>
                  <a:schemeClr val="tx1"/>
                </a:solidFill>
              </a:rPr>
              <a:t>Pengadaan</a:t>
            </a:r>
            <a:r>
              <a:rPr lang="en-US" altLang="en-US" sz="2800" dirty="0">
                <a:solidFill>
                  <a:schemeClr val="tx1"/>
                </a:solidFill>
              </a:rPr>
              <a:t> </a:t>
            </a:r>
            <a:r>
              <a:rPr lang="en-US" altLang="en-US" sz="2800" dirty="0" err="1">
                <a:solidFill>
                  <a:schemeClr val="tx1"/>
                </a:solidFill>
              </a:rPr>
              <a:t>barang</a:t>
            </a:r>
            <a:r>
              <a:rPr lang="en-US" altLang="en-US" sz="2800" dirty="0">
                <a:solidFill>
                  <a:schemeClr val="tx1"/>
                </a:solidFill>
              </a:rPr>
              <a:t> </a:t>
            </a:r>
            <a:r>
              <a:rPr lang="en-US" altLang="en-US" sz="2800" dirty="0" err="1">
                <a:solidFill>
                  <a:schemeClr val="tx1"/>
                </a:solidFill>
              </a:rPr>
              <a:t>dan</a:t>
            </a:r>
            <a:r>
              <a:rPr lang="en-US" altLang="en-US" sz="2800" dirty="0">
                <a:solidFill>
                  <a:schemeClr val="tx1"/>
                </a:solidFill>
              </a:rPr>
              <a:t> </a:t>
            </a:r>
            <a:r>
              <a:rPr lang="en-US" altLang="en-US" sz="2800" dirty="0" err="1">
                <a:solidFill>
                  <a:schemeClr val="tx1"/>
                </a:solidFill>
              </a:rPr>
              <a:t>jasa</a:t>
            </a:r>
            <a:r>
              <a:rPr lang="en-US" altLang="en-US" sz="2800" dirty="0">
                <a:solidFill>
                  <a:schemeClr val="tx1"/>
                </a:solidFill>
              </a:rPr>
              <a:t> </a:t>
            </a:r>
            <a:r>
              <a:rPr lang="en-US" altLang="en-US" sz="2800" dirty="0" err="1">
                <a:solidFill>
                  <a:schemeClr val="tx1"/>
                </a:solidFill>
              </a:rPr>
              <a:t>rekanan</a:t>
            </a:r>
            <a:r>
              <a:rPr lang="en-US" altLang="en-US" sz="2800" dirty="0">
                <a:solidFill>
                  <a:schemeClr val="tx1"/>
                </a:solidFill>
              </a:rPr>
              <a:t> </a:t>
            </a:r>
            <a:r>
              <a:rPr lang="en-US" altLang="en-US" sz="2800" dirty="0" err="1">
                <a:solidFill>
                  <a:schemeClr val="tx1"/>
                </a:solidFill>
              </a:rPr>
              <a:t>harus</a:t>
            </a:r>
            <a:r>
              <a:rPr lang="en-US" altLang="en-US" sz="2800" dirty="0">
                <a:solidFill>
                  <a:schemeClr val="tx1"/>
                </a:solidFill>
              </a:rPr>
              <a:t> PKP/</a:t>
            </a:r>
            <a:r>
              <a:rPr lang="en-US" altLang="en-US" sz="2800" dirty="0" err="1">
                <a:solidFill>
                  <a:schemeClr val="tx1"/>
                </a:solidFill>
              </a:rPr>
              <a:t>mempunyai</a:t>
            </a:r>
            <a:r>
              <a:rPr lang="en-US" altLang="en-US" sz="2800" dirty="0">
                <a:solidFill>
                  <a:schemeClr val="tx1"/>
                </a:solidFill>
              </a:rPr>
              <a:t> NPWP</a:t>
            </a:r>
          </a:p>
          <a:p>
            <a:pPr algn="just" eaLnBrk="1" hangingPunct="1">
              <a:buFontTx/>
              <a:buChar char="•"/>
            </a:pPr>
            <a:endParaRPr lang="en-US" altLang="en-US" sz="2800" dirty="0"/>
          </a:p>
          <a:p>
            <a:pPr algn="just" eaLnBrk="1" hangingPunct="1">
              <a:buFontTx/>
              <a:buChar char="•"/>
            </a:pPr>
            <a:endParaRPr lang="en-US" altLang="en-US" sz="2800" dirty="0"/>
          </a:p>
        </p:txBody>
      </p:sp>
    </p:spTree>
    <p:extLst>
      <p:ext uri="{BB962C8B-B14F-4D97-AF65-F5344CB8AC3E}">
        <p14:creationId xmlns="" xmlns:p14="http://schemas.microsoft.com/office/powerpoint/2010/main" val="1083880118"/>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267877"/>
          </a:xfrm>
        </p:spPr>
        <p:txBody>
          <a:bodyPr>
            <a:normAutofit/>
          </a:bodyPr>
          <a:lstStyle/>
          <a:p>
            <a:pPr algn="ctr" eaLnBrk="1" hangingPunct="1">
              <a:defRPr/>
            </a:pPr>
            <a:r>
              <a:rPr lang="id-ID" sz="4000" dirty="0"/>
              <a:t>Syarat Sah Kuitansi...... (2)</a:t>
            </a:r>
            <a:endParaRPr lang="en-US" sz="4000" dirty="0"/>
          </a:p>
        </p:txBody>
      </p:sp>
      <p:sp>
        <p:nvSpPr>
          <p:cNvPr id="44035" name="Rectangle 3"/>
          <p:cNvSpPr>
            <a:spLocks noGrp="1" noRot="1" noChangeArrowheads="1"/>
          </p:cNvSpPr>
          <p:nvPr>
            <p:ph idx="1"/>
          </p:nvPr>
        </p:nvSpPr>
        <p:spPr>
          <a:xfrm>
            <a:off x="1320800" y="1854926"/>
            <a:ext cx="9821817" cy="4393474"/>
          </a:xfrm>
        </p:spPr>
        <p:txBody>
          <a:bodyPr>
            <a:normAutofit/>
          </a:bodyPr>
          <a:lstStyle/>
          <a:p>
            <a:pPr algn="just" eaLnBrk="1" hangingPunct="1">
              <a:buFontTx/>
              <a:buChar char="•"/>
            </a:pPr>
            <a:r>
              <a:rPr lang="en-US" altLang="en-US" sz="2400" dirty="0" err="1"/>
              <a:t>Kuitansi</a:t>
            </a:r>
            <a:r>
              <a:rPr lang="en-US" altLang="en-US" sz="2400" dirty="0"/>
              <a:t> </a:t>
            </a:r>
            <a:r>
              <a:rPr lang="en-US" altLang="en-US" sz="2400" dirty="0" err="1"/>
              <a:t>Pengadaan</a:t>
            </a:r>
            <a:r>
              <a:rPr lang="en-US" altLang="en-US" sz="2400" dirty="0"/>
              <a:t> </a:t>
            </a:r>
            <a:r>
              <a:rPr lang="en-US" altLang="en-US" sz="2400" dirty="0" err="1"/>
              <a:t>barang</a:t>
            </a:r>
            <a:r>
              <a:rPr lang="en-US" altLang="en-US" sz="2400" dirty="0"/>
              <a:t> /</a:t>
            </a:r>
            <a:r>
              <a:rPr lang="en-US" altLang="en-US" sz="2400" dirty="0" err="1"/>
              <a:t>jasa</a:t>
            </a:r>
            <a:r>
              <a:rPr lang="en-US" altLang="en-US" sz="2400" dirty="0"/>
              <a:t> </a:t>
            </a:r>
            <a:r>
              <a:rPr lang="en-US" altLang="en-US" sz="2400" dirty="0" err="1"/>
              <a:t>harus</a:t>
            </a:r>
            <a:r>
              <a:rPr lang="en-US" altLang="en-US" sz="2400" dirty="0"/>
              <a:t> </a:t>
            </a:r>
            <a:r>
              <a:rPr lang="en-US" altLang="en-US" sz="2400" dirty="0" err="1"/>
              <a:t>distempel</a:t>
            </a:r>
            <a:r>
              <a:rPr lang="en-US" altLang="en-US" sz="2400" dirty="0"/>
              <a:t> </a:t>
            </a:r>
            <a:r>
              <a:rPr lang="en-US" altLang="en-US" sz="2400" dirty="0" err="1"/>
              <a:t>dan</a:t>
            </a:r>
            <a:r>
              <a:rPr lang="en-US" altLang="en-US" sz="2400" dirty="0"/>
              <a:t> </a:t>
            </a:r>
            <a:r>
              <a:rPr lang="en-US" altLang="en-US" sz="2400" dirty="0" err="1"/>
              <a:t>di</a:t>
            </a:r>
            <a:r>
              <a:rPr lang="en-US" altLang="en-US" sz="2400" dirty="0"/>
              <a:t> </a:t>
            </a:r>
            <a:r>
              <a:rPr lang="en-US" altLang="en-US" sz="2400" dirty="0" err="1"/>
              <a:t>tanda</a:t>
            </a:r>
            <a:r>
              <a:rPr lang="en-US" altLang="en-US" sz="2400" dirty="0"/>
              <a:t> </a:t>
            </a:r>
            <a:r>
              <a:rPr lang="en-US" altLang="en-US" sz="2400" dirty="0" err="1"/>
              <a:t>tangani</a:t>
            </a:r>
            <a:r>
              <a:rPr lang="en-US" altLang="en-US" sz="2400" dirty="0"/>
              <a:t> </a:t>
            </a:r>
            <a:r>
              <a:rPr lang="en-US" altLang="en-US" sz="2400" dirty="0" err="1"/>
              <a:t>serta</a:t>
            </a:r>
            <a:r>
              <a:rPr lang="en-US" altLang="en-US" sz="2400" dirty="0"/>
              <a:t> </a:t>
            </a:r>
            <a:r>
              <a:rPr lang="en-US" altLang="en-US" sz="2400" dirty="0" err="1"/>
              <a:t>nama</a:t>
            </a:r>
            <a:r>
              <a:rPr lang="en-US" altLang="en-US" sz="2400" dirty="0"/>
              <a:t> yang </a:t>
            </a:r>
            <a:r>
              <a:rPr lang="en-US" altLang="en-US" sz="2400" dirty="0" err="1"/>
              <a:t>jelas</a:t>
            </a:r>
            <a:r>
              <a:rPr lang="en-US" altLang="en-US" sz="2400" dirty="0"/>
              <a:t>.</a:t>
            </a:r>
          </a:p>
          <a:p>
            <a:pPr algn="just" eaLnBrk="1" hangingPunct="1">
              <a:buFontTx/>
              <a:buChar char="•"/>
            </a:pPr>
            <a:r>
              <a:rPr lang="en-US" altLang="en-US" sz="2400" dirty="0"/>
              <a:t>Di </a:t>
            </a:r>
            <a:r>
              <a:rPr lang="en-US" altLang="en-US" sz="2400" dirty="0" err="1"/>
              <a:t>belakang</a:t>
            </a:r>
            <a:r>
              <a:rPr lang="en-US" altLang="en-US" sz="2400" dirty="0"/>
              <a:t> </a:t>
            </a:r>
            <a:r>
              <a:rPr lang="en-US" altLang="en-US" sz="2400" dirty="0" err="1"/>
              <a:t>Kuitansi</a:t>
            </a:r>
            <a:r>
              <a:rPr lang="en-US" altLang="en-US" sz="2400" dirty="0"/>
              <a:t> </a:t>
            </a:r>
            <a:r>
              <a:rPr lang="en-US" altLang="en-US" sz="2400" dirty="0" err="1"/>
              <a:t>harus</a:t>
            </a:r>
            <a:r>
              <a:rPr lang="en-US" altLang="en-US" sz="2400" dirty="0"/>
              <a:t> </a:t>
            </a:r>
            <a:r>
              <a:rPr lang="en-US" altLang="en-US" sz="2400" dirty="0" err="1"/>
              <a:t>ditulis</a:t>
            </a:r>
            <a:r>
              <a:rPr lang="en-US" altLang="en-US" sz="2400" dirty="0"/>
              <a:t> </a:t>
            </a:r>
            <a:r>
              <a:rPr lang="en-US" altLang="en-US" sz="2400" dirty="0" err="1"/>
              <a:t>bukti</a:t>
            </a:r>
            <a:r>
              <a:rPr lang="en-US" altLang="en-US" sz="2400" dirty="0"/>
              <a:t> </a:t>
            </a:r>
            <a:r>
              <a:rPr lang="en-US" altLang="en-US" sz="2400" dirty="0" err="1"/>
              <a:t>pungut</a:t>
            </a:r>
            <a:r>
              <a:rPr lang="en-US" altLang="en-US" sz="2400" dirty="0"/>
              <a:t> </a:t>
            </a:r>
            <a:r>
              <a:rPr lang="en-US" altLang="en-US" sz="2400" dirty="0" err="1"/>
              <a:t>pemotongan</a:t>
            </a:r>
            <a:r>
              <a:rPr lang="en-US" altLang="en-US" sz="2400" dirty="0"/>
              <a:t> </a:t>
            </a:r>
            <a:r>
              <a:rPr lang="en-US" altLang="en-US" sz="2400" dirty="0" err="1"/>
              <a:t>pajak</a:t>
            </a:r>
            <a:endParaRPr lang="en-US" altLang="en-US" sz="2400" dirty="0"/>
          </a:p>
          <a:p>
            <a:pPr algn="just" eaLnBrk="1" hangingPunct="1">
              <a:buFontTx/>
              <a:buChar char="•"/>
            </a:pPr>
            <a:r>
              <a:rPr lang="en-US" altLang="en-US" sz="2400" dirty="0" err="1"/>
              <a:t>Kuitansi</a:t>
            </a:r>
            <a:r>
              <a:rPr lang="en-US" altLang="en-US" sz="2400" dirty="0"/>
              <a:t> </a:t>
            </a:r>
            <a:r>
              <a:rPr lang="en-US" altLang="en-US" sz="2400" dirty="0" err="1"/>
              <a:t>harus</a:t>
            </a:r>
            <a:r>
              <a:rPr lang="en-US" altLang="en-US" sz="2400" dirty="0"/>
              <a:t> </a:t>
            </a:r>
            <a:r>
              <a:rPr lang="en-US" altLang="en-US" sz="2400" dirty="0" err="1"/>
              <a:t>diketik</a:t>
            </a:r>
            <a:r>
              <a:rPr lang="en-US" altLang="en-US" sz="2400" dirty="0"/>
              <a:t> yang </a:t>
            </a:r>
            <a:r>
              <a:rPr lang="en-US" altLang="en-US" sz="2400" dirty="0" err="1"/>
              <a:t>jelas</a:t>
            </a:r>
            <a:r>
              <a:rPr lang="en-US" altLang="en-US" sz="2400" dirty="0"/>
              <a:t>.</a:t>
            </a:r>
            <a:endParaRPr lang="id-ID" altLang="en-US" sz="2400" dirty="0"/>
          </a:p>
          <a:p>
            <a:pPr algn="just" eaLnBrk="1" hangingPunct="1">
              <a:buFontTx/>
              <a:buChar char="•"/>
            </a:pPr>
            <a:r>
              <a:rPr lang="id-ID" altLang="en-US" sz="2400" dirty="0"/>
              <a:t>Setiap pembelian /Pengadaan dilampiri bukti Nota dari Rekanan.</a:t>
            </a:r>
            <a:endParaRPr lang="en-US" altLang="en-US" sz="2400" dirty="0"/>
          </a:p>
        </p:txBody>
      </p:sp>
    </p:spTree>
    <p:extLst>
      <p:ext uri="{BB962C8B-B14F-4D97-AF65-F5344CB8AC3E}">
        <p14:creationId xmlns="" xmlns:p14="http://schemas.microsoft.com/office/powerpoint/2010/main" val="3589544284"/>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E01A682C-E9C0-4A0A-B113-2BFF0AC3BE05}"/>
              </a:ext>
            </a:extLst>
          </p:cNvPr>
          <p:cNvSpPr txBox="1"/>
          <p:nvPr/>
        </p:nvSpPr>
        <p:spPr>
          <a:xfrm>
            <a:off x="416428" y="230777"/>
            <a:ext cx="11000509" cy="523220"/>
          </a:xfrm>
          <a:prstGeom prst="rect">
            <a:avLst/>
          </a:prstGeom>
          <a:noFill/>
        </p:spPr>
        <p:txBody>
          <a:bodyPr wrap="square" rtlCol="0">
            <a:spAutoFit/>
          </a:bodyPr>
          <a:lstStyle/>
          <a:p>
            <a:pPr algn="ctr"/>
            <a:r>
              <a:rPr lang="id-ID" sz="2800" b="1" dirty="0" smtClean="0"/>
              <a:t>PERMASALAHAN PERTANGGUNGJAWABAN KEUANGAN</a:t>
            </a:r>
            <a:endParaRPr lang="id-ID" sz="2800" b="1" dirty="0"/>
          </a:p>
        </p:txBody>
      </p:sp>
      <p:sp>
        <p:nvSpPr>
          <p:cNvPr id="3" name="TextBox 2">
            <a:extLst>
              <a:ext uri="{FF2B5EF4-FFF2-40B4-BE49-F238E27FC236}">
                <a16:creationId xmlns="" xmlns:a16="http://schemas.microsoft.com/office/drawing/2014/main" id="{61203F52-A805-4098-9D15-D09ED3408979}"/>
              </a:ext>
            </a:extLst>
          </p:cNvPr>
          <p:cNvSpPr txBox="1"/>
          <p:nvPr/>
        </p:nvSpPr>
        <p:spPr>
          <a:xfrm>
            <a:off x="429491" y="914400"/>
            <a:ext cx="11261766" cy="6401753"/>
          </a:xfrm>
          <a:prstGeom prst="rect">
            <a:avLst/>
          </a:prstGeom>
          <a:noFill/>
        </p:spPr>
        <p:txBody>
          <a:bodyPr wrap="square" rtlCol="0">
            <a:spAutoFit/>
          </a:bodyPr>
          <a:lstStyle/>
          <a:p>
            <a:pPr marL="285750" indent="-285750" algn="just">
              <a:buFont typeface="Arial" panose="020B0604020202020204" pitchFamily="34" charset="0"/>
              <a:buChar char="•"/>
              <a:defRPr/>
            </a:pPr>
            <a:r>
              <a:rPr lang="id-ID" sz="2000" dirty="0"/>
              <a:t>PMK</a:t>
            </a:r>
            <a:r>
              <a:rPr lang="en-US" sz="2000" dirty="0"/>
              <a:t> No. 86/2017 </a:t>
            </a:r>
            <a:r>
              <a:rPr lang="en-US" sz="2000" dirty="0" err="1"/>
              <a:t>Tentang</a:t>
            </a:r>
            <a:r>
              <a:rPr lang="en-US" sz="2000" dirty="0"/>
              <a:t> </a:t>
            </a:r>
            <a:r>
              <a:rPr lang="en-US" sz="2000" dirty="0" err="1"/>
              <a:t>Standar</a:t>
            </a:r>
            <a:r>
              <a:rPr lang="en-US" sz="2000" dirty="0"/>
              <a:t> </a:t>
            </a:r>
            <a:r>
              <a:rPr lang="en-US" sz="2000" dirty="0" err="1"/>
              <a:t>Biaya</a:t>
            </a:r>
            <a:r>
              <a:rPr lang="en-US" sz="2000" dirty="0"/>
              <a:t> </a:t>
            </a:r>
            <a:r>
              <a:rPr lang="en-US" sz="2000" dirty="0" err="1"/>
              <a:t>Keluaran</a:t>
            </a:r>
            <a:r>
              <a:rPr lang="en-US" sz="2000" dirty="0"/>
              <a:t> </a:t>
            </a:r>
            <a:r>
              <a:rPr lang="en-US" sz="2000" dirty="0" err="1"/>
              <a:t>Tahun</a:t>
            </a:r>
            <a:r>
              <a:rPr lang="en-US" sz="2000" dirty="0"/>
              <a:t> </a:t>
            </a:r>
            <a:r>
              <a:rPr lang="en-US" sz="2000" dirty="0" err="1"/>
              <a:t>Anggaran</a:t>
            </a:r>
            <a:r>
              <a:rPr lang="en-US" sz="2000" dirty="0"/>
              <a:t> 2018</a:t>
            </a:r>
            <a:r>
              <a:rPr lang="id-ID" sz="2000" dirty="0">
                <a:latin typeface="Tahoma" pitchFamily="34" charset="0"/>
                <a:ea typeface="Tahoma" pitchFamily="34" charset="0"/>
                <a:cs typeface="Tahoma" pitchFamily="34" charset="0"/>
              </a:rPr>
              <a:t> </a:t>
            </a:r>
            <a:r>
              <a:rPr lang="id-ID" sz="2000" dirty="0"/>
              <a:t>masih sebatas alat perencanaan anggaran, untuk pelaksanaan, pelaporan dan pertanggungjawaban dan mengacu pada UU Keuangan negara (UU 17 tahun 2003 Keuangan Negara, UU 1 tahun 2004 Perbendaharaan Negara, UU 15 tahun 2004 Pemeriksaan Pengelolaan Dan Tanggung Jawab Keuangan Negara, </a:t>
            </a:r>
            <a:r>
              <a:rPr lang="fi-FI" sz="2000" dirty="0"/>
              <a:t>UU 15 tahun 2006 Badan Pemeriksa Keuangan</a:t>
            </a:r>
            <a:r>
              <a:rPr lang="id-ID" sz="2000" dirty="0"/>
              <a:t>), </a:t>
            </a:r>
            <a:r>
              <a:rPr lang="id-ID" sz="2000" dirty="0">
                <a:ea typeface="Tahoma" panose="020B0604030504040204" pitchFamily="34" charset="0"/>
                <a:cs typeface="Tahoma" panose="020B0604030504040204" pitchFamily="34" charset="0"/>
              </a:rPr>
              <a:t>PMK No.  49/PMK. 02/2017 Tentang </a:t>
            </a:r>
            <a:r>
              <a:rPr lang="sv-SE" sz="2000" dirty="0">
                <a:ea typeface="Tahoma" panose="020B0604030504040204" pitchFamily="34" charset="0"/>
                <a:cs typeface="Tahoma" panose="020B0604030504040204" pitchFamily="34" charset="0"/>
              </a:rPr>
              <a:t>Standar Biaya Masukan Tahun Anggaran 2</a:t>
            </a:r>
            <a:r>
              <a:rPr lang="id-ID" sz="2000" dirty="0">
                <a:ea typeface="Tahoma" panose="020B0604030504040204" pitchFamily="34" charset="0"/>
                <a:cs typeface="Tahoma" panose="020B0604030504040204" pitchFamily="34" charset="0"/>
              </a:rPr>
              <a:t>018, </a:t>
            </a:r>
            <a:r>
              <a:rPr lang="id-ID" sz="2000" dirty="0"/>
              <a:t>PMK</a:t>
            </a:r>
            <a:r>
              <a:rPr lang="en-US" sz="2000" dirty="0"/>
              <a:t> No. </a:t>
            </a:r>
            <a:r>
              <a:rPr lang="id-ID" sz="2000" dirty="0"/>
              <a:t>181 /PMK.06/2016 Tentang Penatausahaan Barang Milik Negara, dan </a:t>
            </a:r>
            <a:r>
              <a:rPr lang="id-ID" sz="2000" dirty="0">
                <a:ea typeface="Tahoma" panose="020B0604030504040204" pitchFamily="34" charset="0"/>
                <a:cs typeface="Tahoma" panose="020B0604030504040204" pitchFamily="34" charset="0"/>
              </a:rPr>
              <a:t>Peraturan Direktur Jenderal Perbendaharaan Nomor PER 15/PB//2017 Tentang Petunjuk Pelaksanaan Pembayaraan Anggaran Berbasis SBK. Ini mengakibatkan adanya demotivasi penelitian dengan asumsi output dikunci, proses juga dikunci</a:t>
            </a:r>
          </a:p>
          <a:p>
            <a:pPr marL="285750" indent="-285750" algn="just">
              <a:buFont typeface="Arial" panose="020B0604020202020204" pitchFamily="34" charset="0"/>
              <a:buChar char="•"/>
              <a:defRPr/>
            </a:pPr>
            <a:r>
              <a:rPr lang="id-ID" sz="2000" dirty="0">
                <a:ea typeface="Tahoma" panose="020B0604030504040204" pitchFamily="34" charset="0"/>
                <a:cs typeface="Tahoma" panose="020B0604030504040204" pitchFamily="34" charset="0"/>
              </a:rPr>
              <a:t>PMK tidak mengatur Honor penelitian. Yang diatur adalah kelebihan jam perekayasa dan honor penunjang peneliti/perekayasa</a:t>
            </a:r>
          </a:p>
          <a:p>
            <a:pPr marL="285750" indent="-285750" algn="just">
              <a:buFont typeface="Arial" panose="020B0604020202020204" pitchFamily="34" charset="0"/>
              <a:buChar char="•"/>
              <a:defRPr/>
            </a:pPr>
            <a:r>
              <a:rPr lang="id-ID" sz="2000" dirty="0">
                <a:ea typeface="Tahoma" panose="020B0604030504040204" pitchFamily="34" charset="0"/>
                <a:cs typeface="Tahoma" panose="020B0604030504040204" pitchFamily="34" charset="0"/>
              </a:rPr>
              <a:t>Realisasi pembayaran terkait dengan kegiatan penelitian yang menjadi objek pajak tidak dipotong/dipungut pajaknya seperti PPN, PPh 21, PPh 22, PPh 23, </a:t>
            </a:r>
          </a:p>
          <a:p>
            <a:pPr marL="285750" indent="-285750" algn="just">
              <a:buFont typeface="Arial" panose="020B0604020202020204" pitchFamily="34" charset="0"/>
              <a:buChar char="•"/>
              <a:defRPr/>
            </a:pPr>
            <a:r>
              <a:rPr lang="id-ID" sz="2000" dirty="0">
                <a:ea typeface="Tahoma" panose="020B0604030504040204" pitchFamily="34" charset="0"/>
                <a:cs typeface="Tahoma" panose="020B0604030504040204" pitchFamily="34" charset="0"/>
              </a:rPr>
              <a:t>Aset tetap belum diinventarisasi</a:t>
            </a:r>
          </a:p>
          <a:p>
            <a:pPr marL="285750" indent="-285750" algn="just">
              <a:buFont typeface="Arial" panose="020B0604020202020204" pitchFamily="34" charset="0"/>
              <a:buChar char="•"/>
              <a:defRPr/>
            </a:pPr>
            <a:r>
              <a:rPr lang="id-ID" sz="2000" dirty="0">
                <a:ea typeface="Tahoma" panose="020B0604030504040204" pitchFamily="34" charset="0"/>
                <a:cs typeface="Tahoma" panose="020B0604030504040204" pitchFamily="34" charset="0"/>
              </a:rPr>
              <a:t>Perjalanaan dinas terkait penelitian tidak sesuai dengan ketentuan</a:t>
            </a:r>
          </a:p>
          <a:p>
            <a:pPr marL="285750" indent="-285750" algn="just">
              <a:buFont typeface="Arial" panose="020B0604020202020204" pitchFamily="34" charset="0"/>
              <a:buChar char="•"/>
              <a:defRPr/>
            </a:pPr>
            <a:r>
              <a:rPr lang="id-ID" sz="2000" dirty="0">
                <a:ea typeface="Tahoma" panose="020B0604030504040204" pitchFamily="34" charset="0"/>
                <a:cs typeface="Tahoma" panose="020B0604030504040204" pitchFamily="34" charset="0"/>
              </a:rPr>
              <a:t>Ada tumpang tindih honor, SPPD, uang transport</a:t>
            </a:r>
          </a:p>
          <a:p>
            <a:pPr marL="285750" indent="-285750" algn="just">
              <a:buFont typeface="Arial" panose="020B0604020202020204" pitchFamily="34" charset="0"/>
              <a:buChar char="•"/>
              <a:defRPr/>
            </a:pPr>
            <a:endParaRPr lang="id-ID" dirty="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defRPr/>
            </a:pPr>
            <a:endParaRPr lang="id-ID" dirty="0">
              <a:ea typeface="Tahoma" panose="020B0604030504040204" pitchFamily="34" charset="0"/>
              <a:cs typeface="Tahoma" panose="020B0604030504040204" pitchFamily="34" charset="0"/>
            </a:endParaRPr>
          </a:p>
          <a:p>
            <a:pPr algn="just"/>
            <a:endParaRPr lang="id-ID" dirty="0"/>
          </a:p>
          <a:p>
            <a:pPr algn="just"/>
            <a:endParaRPr lang="id-ID" dirty="0">
              <a:ea typeface="Tahoma" pitchFamily="34" charset="0"/>
              <a:cs typeface="Tahoma" pitchFamily="34" charset="0"/>
            </a:endParaRPr>
          </a:p>
          <a:p>
            <a:pPr marL="285750" indent="-285750" algn="just">
              <a:buFont typeface="Arial" panose="020B0604020202020204" pitchFamily="34" charset="0"/>
              <a:buChar char="•"/>
              <a:defRPr/>
            </a:pPr>
            <a:endParaRPr lang="id-ID" dirty="0"/>
          </a:p>
        </p:txBody>
      </p:sp>
    </p:spTree>
    <p:extLst>
      <p:ext uri="{BB962C8B-B14F-4D97-AF65-F5344CB8AC3E}">
        <p14:creationId xmlns="" xmlns:p14="http://schemas.microsoft.com/office/powerpoint/2010/main" val="636610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320800" y="228600"/>
          <a:ext cx="10591800" cy="6629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3779950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2846" y="638130"/>
            <a:ext cx="9999133" cy="715962"/>
          </a:xfrm>
        </p:spPr>
        <p:txBody>
          <a:bodyPr>
            <a:normAutofit/>
          </a:bodyPr>
          <a:lstStyle/>
          <a:p>
            <a:pPr eaLnBrk="1" hangingPunct="1">
              <a:defRPr/>
            </a:pPr>
            <a:r>
              <a:rPr lang="id-ID" sz="4000" dirty="0" smtClean="0"/>
              <a:t>Pertanggungjawaban Konsumsi</a:t>
            </a:r>
            <a:endParaRPr lang="en-US" sz="4000" dirty="0"/>
          </a:p>
        </p:txBody>
      </p:sp>
      <p:sp>
        <p:nvSpPr>
          <p:cNvPr id="46083" name="Content Placeholder 2"/>
          <p:cNvSpPr>
            <a:spLocks noGrp="1"/>
          </p:cNvSpPr>
          <p:nvPr>
            <p:ph idx="1"/>
          </p:nvPr>
        </p:nvSpPr>
        <p:spPr>
          <a:xfrm>
            <a:off x="1431231" y="2229577"/>
            <a:ext cx="9659136" cy="1939925"/>
          </a:xfrm>
        </p:spPr>
        <p:txBody>
          <a:bodyPr>
            <a:normAutofit fontScale="92500" lnSpcReduction="10000"/>
          </a:bodyPr>
          <a:lstStyle/>
          <a:p>
            <a:pPr marL="514350" indent="-514350" eaLnBrk="1" hangingPunct="1">
              <a:buFont typeface="Arial" panose="020B0604020202020204" pitchFamily="34" charset="0"/>
              <a:buAutoNum type="arabicPeriod"/>
            </a:pPr>
            <a:r>
              <a:rPr lang="id-ID" altLang="en-US" sz="2800" dirty="0"/>
              <a:t>Kuitansi dari Rekanan  </a:t>
            </a:r>
          </a:p>
          <a:p>
            <a:pPr marL="514350" indent="-514350" eaLnBrk="1" hangingPunct="1">
              <a:buFont typeface="Arial" panose="020B0604020202020204" pitchFamily="34" charset="0"/>
              <a:buAutoNum type="arabicPeriod"/>
            </a:pPr>
            <a:r>
              <a:rPr lang="id-ID" altLang="en-US" sz="2800" dirty="0"/>
              <a:t>Nota Dari Toko</a:t>
            </a:r>
          </a:p>
          <a:p>
            <a:pPr marL="514350" indent="-514350" eaLnBrk="1" hangingPunct="1">
              <a:buFont typeface="Arial" panose="020B0604020202020204" pitchFamily="34" charset="0"/>
              <a:buAutoNum type="arabicPeriod"/>
            </a:pPr>
            <a:r>
              <a:rPr lang="id-ID" altLang="en-US" sz="2800" dirty="0"/>
              <a:t>Lampiran Absen sesuai uraian di </a:t>
            </a:r>
            <a:r>
              <a:rPr lang="id-ID" altLang="en-US" sz="2800" dirty="0" smtClean="0"/>
              <a:t>kuitansi</a:t>
            </a:r>
            <a:endParaRPr lang="id-ID" altLang="en-US" sz="2800" dirty="0"/>
          </a:p>
          <a:p>
            <a:pPr marL="514350" indent="-514350" eaLnBrk="1" hangingPunct="1">
              <a:buFont typeface="Arial" panose="020B0604020202020204" pitchFamily="34" charset="0"/>
              <a:buAutoNum type="arabicPeriod"/>
            </a:pPr>
            <a:r>
              <a:rPr lang="id-ID" altLang="en-US" sz="2800" dirty="0"/>
              <a:t>SSP</a:t>
            </a:r>
            <a:r>
              <a:rPr lang="id-ID" altLang="en-US" dirty="0"/>
              <a:t> </a:t>
            </a:r>
            <a:r>
              <a:rPr lang="id-ID" altLang="en-US" sz="2400" dirty="0"/>
              <a:t>(Bila telah memenuhi syarat terkena Pajak)</a:t>
            </a:r>
            <a:endParaRPr lang="id-ID" altLang="en-US" dirty="0"/>
          </a:p>
        </p:txBody>
      </p:sp>
    </p:spTree>
    <p:extLst>
      <p:ext uri="{BB962C8B-B14F-4D97-AF65-F5344CB8AC3E}">
        <p14:creationId xmlns="" xmlns:p14="http://schemas.microsoft.com/office/powerpoint/2010/main" val="40375399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3388" y="635727"/>
            <a:ext cx="8615195" cy="792163"/>
          </a:xfrm>
        </p:spPr>
        <p:txBody>
          <a:bodyPr>
            <a:normAutofit/>
          </a:bodyPr>
          <a:lstStyle/>
          <a:p>
            <a:pPr algn="ctr" eaLnBrk="1" hangingPunct="1">
              <a:defRPr/>
            </a:pPr>
            <a:r>
              <a:rPr lang="id-ID" sz="4000" dirty="0"/>
              <a:t>Bahan Habis Pakai</a:t>
            </a:r>
            <a:endParaRPr lang="en-US" sz="4000" dirty="0"/>
          </a:p>
        </p:txBody>
      </p:sp>
      <p:sp>
        <p:nvSpPr>
          <p:cNvPr id="47107" name="Content Placeholder 2"/>
          <p:cNvSpPr>
            <a:spLocks noGrp="1"/>
          </p:cNvSpPr>
          <p:nvPr>
            <p:ph idx="1"/>
          </p:nvPr>
        </p:nvSpPr>
        <p:spPr>
          <a:xfrm>
            <a:off x="1305681" y="2410097"/>
            <a:ext cx="9999133" cy="1828800"/>
          </a:xfrm>
        </p:spPr>
        <p:txBody>
          <a:bodyPr/>
          <a:lstStyle/>
          <a:p>
            <a:pPr marL="596900" indent="-514350" eaLnBrk="1" hangingPunct="1">
              <a:buFont typeface="Gill Sans MT" panose="020B0502020104020203" pitchFamily="34" charset="0"/>
              <a:buAutoNum type="arabicPeriod"/>
            </a:pPr>
            <a:r>
              <a:rPr lang="id-ID" altLang="en-US" sz="2400" dirty="0"/>
              <a:t>Kuitansi Rekanan</a:t>
            </a:r>
          </a:p>
          <a:p>
            <a:pPr marL="596900" indent="-514350" eaLnBrk="1" hangingPunct="1">
              <a:buFont typeface="Gill Sans MT" panose="020B0502020104020203" pitchFamily="34" charset="0"/>
              <a:buAutoNum type="arabicPeriod"/>
            </a:pPr>
            <a:r>
              <a:rPr lang="id-ID" altLang="en-US" sz="2400" dirty="0"/>
              <a:t>Nota dari Toko/Rekanan</a:t>
            </a:r>
          </a:p>
          <a:p>
            <a:pPr marL="596900" indent="-514350" eaLnBrk="1" hangingPunct="1">
              <a:buFont typeface="Gill Sans MT" panose="020B0502020104020203" pitchFamily="34" charset="0"/>
              <a:buAutoNum type="arabicPeriod"/>
            </a:pPr>
            <a:r>
              <a:rPr lang="id-ID" altLang="en-US" sz="2400" dirty="0"/>
              <a:t>Bukti SSP </a:t>
            </a:r>
            <a:r>
              <a:rPr lang="id-ID" altLang="en-US" sz="1800" dirty="0"/>
              <a:t>(Bila telah memenuhi syarat terkena Pajak)</a:t>
            </a:r>
          </a:p>
          <a:p>
            <a:pPr marL="596900" indent="-514350" eaLnBrk="1" hangingPunct="1">
              <a:buFont typeface="Gill Sans MT" panose="020B0502020104020203" pitchFamily="34" charset="0"/>
              <a:buAutoNum type="arabicPeriod"/>
            </a:pPr>
            <a:endParaRPr lang="en-US" altLang="en-US" dirty="0"/>
          </a:p>
        </p:txBody>
      </p:sp>
    </p:spTree>
    <p:extLst>
      <p:ext uri="{BB962C8B-B14F-4D97-AF65-F5344CB8AC3E}">
        <p14:creationId xmlns="" xmlns:p14="http://schemas.microsoft.com/office/powerpoint/2010/main" val="38803164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9681" y="870857"/>
            <a:ext cx="8782594" cy="715963"/>
          </a:xfrm>
        </p:spPr>
        <p:txBody>
          <a:bodyPr>
            <a:normAutofit/>
          </a:bodyPr>
          <a:lstStyle/>
          <a:p>
            <a:pPr algn="ctr" eaLnBrk="1" hangingPunct="1">
              <a:defRPr/>
            </a:pPr>
            <a:r>
              <a:rPr lang="id-ID" dirty="0" smtClean="0"/>
              <a:t> </a:t>
            </a:r>
            <a:r>
              <a:rPr lang="id-ID" sz="4000" dirty="0"/>
              <a:t>Cetak / Fotokopi</a:t>
            </a:r>
            <a:endParaRPr lang="en-US" sz="4000" dirty="0"/>
          </a:p>
        </p:txBody>
      </p:sp>
      <p:sp>
        <p:nvSpPr>
          <p:cNvPr id="48131" name="Content Placeholder 2"/>
          <p:cNvSpPr>
            <a:spLocks noGrp="1"/>
          </p:cNvSpPr>
          <p:nvPr>
            <p:ph idx="1"/>
          </p:nvPr>
        </p:nvSpPr>
        <p:spPr>
          <a:xfrm>
            <a:off x="1171302" y="2299063"/>
            <a:ext cx="9999133" cy="1809206"/>
          </a:xfrm>
        </p:spPr>
        <p:txBody>
          <a:bodyPr>
            <a:normAutofit fontScale="92500" lnSpcReduction="20000"/>
          </a:bodyPr>
          <a:lstStyle/>
          <a:p>
            <a:pPr marL="596900" indent="-514350" eaLnBrk="1" hangingPunct="1">
              <a:buFont typeface="Gill Sans MT" panose="020B0502020104020203" pitchFamily="34" charset="0"/>
              <a:buAutoNum type="arabicPeriod"/>
            </a:pPr>
            <a:r>
              <a:rPr lang="id-ID" altLang="en-US" sz="2600" dirty="0"/>
              <a:t>Kuitansi Rekanan</a:t>
            </a:r>
          </a:p>
          <a:p>
            <a:pPr marL="596900" indent="-514350" eaLnBrk="1" hangingPunct="1">
              <a:buFont typeface="Gill Sans MT" panose="020B0502020104020203" pitchFamily="34" charset="0"/>
              <a:buAutoNum type="arabicPeriod"/>
            </a:pPr>
            <a:r>
              <a:rPr lang="id-ID" altLang="en-US" sz="2600" dirty="0"/>
              <a:t>Nota dari Toko/Rekanan</a:t>
            </a:r>
          </a:p>
          <a:p>
            <a:pPr marL="596900" indent="-514350" eaLnBrk="1" hangingPunct="1">
              <a:buFont typeface="Gill Sans MT" panose="020B0502020104020203" pitchFamily="34" charset="0"/>
              <a:buAutoNum type="arabicPeriod"/>
            </a:pPr>
            <a:r>
              <a:rPr lang="id-ID" altLang="en-US" sz="2600" dirty="0"/>
              <a:t>Bukti SSP (Bila telah memenuhi syarat terkena Pajak)</a:t>
            </a:r>
          </a:p>
          <a:p>
            <a:pPr marL="596900" indent="-514350" eaLnBrk="1" hangingPunct="1">
              <a:buFont typeface="Gill Sans MT" panose="020B0502020104020203" pitchFamily="34" charset="0"/>
              <a:buAutoNum type="arabicPeriod"/>
            </a:pPr>
            <a:r>
              <a:rPr lang="id-ID" altLang="en-US" sz="2600" dirty="0"/>
              <a:t>Bukti Faktur Pajak</a:t>
            </a:r>
            <a:r>
              <a:rPr lang="id-ID" altLang="en-US" dirty="0"/>
              <a:t> </a:t>
            </a:r>
            <a:r>
              <a:rPr lang="id-ID" altLang="en-US" sz="1800" dirty="0"/>
              <a:t>(Bila telah memenuhi syarat terkena Pajak)</a:t>
            </a:r>
            <a:endParaRPr lang="en-US" altLang="en-US" sz="1800" dirty="0"/>
          </a:p>
          <a:p>
            <a:pPr marL="596900" indent="-514350" eaLnBrk="1" hangingPunct="1">
              <a:buFont typeface="Gill Sans MT" panose="020B0502020104020203" pitchFamily="34" charset="0"/>
              <a:buAutoNum type="arabicPeriod"/>
            </a:pPr>
            <a:endParaRPr lang="en-US" altLang="en-US" dirty="0"/>
          </a:p>
        </p:txBody>
      </p:sp>
    </p:spTree>
    <p:extLst>
      <p:ext uri="{BB962C8B-B14F-4D97-AF65-F5344CB8AC3E}">
        <p14:creationId xmlns="" xmlns:p14="http://schemas.microsoft.com/office/powerpoint/2010/main" val="34654989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US" sz="4800" b="1" dirty="0">
              <a:effectLst>
                <a:outerShdw blurRad="38100" dist="38100" dir="2700000" algn="tl">
                  <a:srgbClr val="000000">
                    <a:alpha val="43137"/>
                  </a:srgbClr>
                </a:outerShdw>
              </a:effectLst>
            </a:endParaRPr>
          </a:p>
          <a:p>
            <a:pPr marL="0" indent="0" algn="ctr">
              <a:buNone/>
            </a:pPr>
            <a:r>
              <a:rPr lang="id-ID" sz="4800" b="1" dirty="0">
                <a:effectLst>
                  <a:outerShdw blurRad="38100" dist="38100" dir="2700000" algn="tl">
                    <a:srgbClr val="000000">
                      <a:alpha val="43137"/>
                    </a:srgbClr>
                  </a:outerShdw>
                </a:effectLst>
              </a:rPr>
              <a:t>PERTANGGUNGJAWABAN  </a:t>
            </a:r>
            <a:br>
              <a:rPr lang="id-ID" sz="4800" b="1" dirty="0">
                <a:effectLst>
                  <a:outerShdw blurRad="38100" dist="38100" dir="2700000" algn="tl">
                    <a:srgbClr val="000000">
                      <a:alpha val="43137"/>
                    </a:srgbClr>
                  </a:outerShdw>
                </a:effectLst>
              </a:rPr>
            </a:br>
            <a:r>
              <a:rPr lang="id-ID" sz="4800" b="1" dirty="0">
                <a:effectLst>
                  <a:outerShdw blurRad="38100" dist="38100" dir="2700000" algn="tl">
                    <a:srgbClr val="000000">
                      <a:alpha val="43137"/>
                    </a:srgbClr>
                  </a:outerShdw>
                </a:effectLst>
              </a:rPr>
              <a:t>PERJALANAN DINAS</a:t>
            </a:r>
            <a:endParaRPr lang="en-US" sz="4800" b="1" dirty="0">
              <a:effectLst>
                <a:outerShdw blurRad="38100" dist="38100" dir="2700000" algn="tl">
                  <a:srgbClr val="000000">
                    <a:alpha val="43137"/>
                  </a:srgbClr>
                </a:outerShdw>
              </a:effectLst>
            </a:endParaRPr>
          </a:p>
          <a:p>
            <a:pPr marL="0" lvl="0" indent="0" algn="ctr">
              <a:buNone/>
              <a:defRPr/>
            </a:pPr>
            <a:r>
              <a:rPr lang="en-US" sz="2000" b="1" dirty="0">
                <a:solidFill>
                  <a:prstClr val="black">
                    <a:tint val="75000"/>
                  </a:prstClr>
                </a:solidFill>
                <a:latin typeface="Bookman Old Style" pitchFamily="18" charset="0"/>
                <a:ea typeface="Cambria Math" pitchFamily="18" charset="0"/>
              </a:rPr>
              <a:t>(PMK </a:t>
            </a:r>
            <a:r>
              <a:rPr lang="en-US" sz="2000" b="1" dirty="0" err="1">
                <a:solidFill>
                  <a:prstClr val="black">
                    <a:tint val="75000"/>
                  </a:prstClr>
                </a:solidFill>
                <a:latin typeface="Bookman Old Style" pitchFamily="18" charset="0"/>
                <a:ea typeface="Cambria Math" pitchFamily="18" charset="0"/>
              </a:rPr>
              <a:t>Nomor</a:t>
            </a:r>
            <a:r>
              <a:rPr lang="en-US" sz="2000" b="1" dirty="0">
                <a:solidFill>
                  <a:prstClr val="black">
                    <a:tint val="75000"/>
                  </a:prstClr>
                </a:solidFill>
                <a:latin typeface="Bookman Old Style" pitchFamily="18" charset="0"/>
                <a:ea typeface="Cambria Math" pitchFamily="18" charset="0"/>
              </a:rPr>
              <a:t> 113/PMK.05/2012)</a:t>
            </a:r>
          </a:p>
          <a:p>
            <a:pPr marL="0" lvl="0" indent="0" algn="ctr">
              <a:buNone/>
              <a:defRPr/>
            </a:pPr>
            <a:r>
              <a:rPr lang="en-US" sz="2000" b="1" dirty="0">
                <a:solidFill>
                  <a:prstClr val="black">
                    <a:tint val="75000"/>
                  </a:prstClr>
                </a:solidFill>
                <a:latin typeface="Bookman Old Style" pitchFamily="18" charset="0"/>
                <a:ea typeface="Cambria Math" pitchFamily="18" charset="0"/>
              </a:rPr>
              <a:t>(PMK </a:t>
            </a:r>
            <a:r>
              <a:rPr lang="en-US" sz="2000" dirty="0" err="1"/>
              <a:t>PMK</a:t>
            </a:r>
            <a:r>
              <a:rPr lang="en-US" sz="2000" dirty="0"/>
              <a:t> 164/PMK.05/2015)</a:t>
            </a:r>
            <a:endParaRPr lang="en-US" sz="2000" dirty="0">
              <a:solidFill>
                <a:prstClr val="black">
                  <a:tint val="75000"/>
                </a:prstClr>
              </a:solidFill>
            </a:endParaRPr>
          </a:p>
          <a:p>
            <a:pPr marL="0" indent="0" algn="ctr">
              <a:buNone/>
            </a:pPr>
            <a:endParaRPr lang="en-US" sz="4800" b="1" dirty="0">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9779057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p:cNvSpPr txBox="1">
            <a:spLocks noChangeArrowheads="1"/>
          </p:cNvSpPr>
          <p:nvPr/>
        </p:nvSpPr>
        <p:spPr bwMode="auto">
          <a:xfrm>
            <a:off x="431800" y="119064"/>
            <a:ext cx="11379200" cy="523875"/>
          </a:xfrm>
          <a:prstGeom prst="rect">
            <a:avLst/>
          </a:prstGeom>
          <a:solidFill>
            <a:schemeClr val="accent1">
              <a:lumMod val="60000"/>
              <a:lumOff val="40000"/>
            </a:schemeClr>
          </a:solidFill>
          <a:ln w="9525">
            <a:noFill/>
            <a:miter lim="800000"/>
            <a:headEnd/>
            <a:tailEnd/>
          </a:ln>
        </p:spPr>
        <p:txBody>
          <a:bodyPr>
            <a:spAutoFit/>
          </a:bodyPr>
          <a:lstStyle/>
          <a:p>
            <a:pPr algn="ctr">
              <a:defRPr/>
            </a:pPr>
            <a:r>
              <a:rPr lang="id-ID" sz="2800" b="1" dirty="0">
                <a:latin typeface="Cambria" pitchFamily="18" charset="0"/>
              </a:rPr>
              <a:t>           PERJALANAN DINAS JABATAN......(1)</a:t>
            </a:r>
            <a:endParaRPr lang="en-US" sz="2800" b="1" dirty="0">
              <a:latin typeface="Cambria" pitchFamily="18" charset="0"/>
              <a:ea typeface="Cambria Math" pitchFamily="18" charset="0"/>
            </a:endParaRPr>
          </a:p>
        </p:txBody>
      </p:sp>
      <p:sp>
        <p:nvSpPr>
          <p:cNvPr id="7" name="Rounded Rectangle 6"/>
          <p:cNvSpPr/>
          <p:nvPr/>
        </p:nvSpPr>
        <p:spPr>
          <a:xfrm>
            <a:off x="482600" y="666751"/>
            <a:ext cx="11328400" cy="6048375"/>
          </a:xfrm>
          <a:prstGeom prst="roundRect">
            <a:avLst/>
          </a:prstGeom>
          <a:solidFill>
            <a:srgbClr val="FFFFFF"/>
          </a:solid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a:lstStyle/>
          <a:p>
            <a:pPr marL="360363" indent="-360363">
              <a:buFont typeface="+mj-lt"/>
              <a:buAutoNum type="arabicPeriod"/>
              <a:defRPr/>
            </a:pPr>
            <a:r>
              <a:rPr lang="en-US" sz="2400" dirty="0" err="1">
                <a:solidFill>
                  <a:schemeClr val="tx1"/>
                </a:solidFill>
                <a:latin typeface="Cambria" pitchFamily="18" charset="0"/>
              </a:rPr>
              <a:t>Perjalanan</a:t>
            </a:r>
            <a:r>
              <a:rPr lang="en-US" sz="2400" dirty="0">
                <a:solidFill>
                  <a:schemeClr val="tx1"/>
                </a:solidFill>
                <a:latin typeface="Cambria" pitchFamily="18" charset="0"/>
              </a:rPr>
              <a:t> </a:t>
            </a:r>
            <a:r>
              <a:rPr lang="en-US" sz="2400" dirty="0" err="1">
                <a:solidFill>
                  <a:schemeClr val="tx1"/>
                </a:solidFill>
                <a:latin typeface="Cambria" pitchFamily="18" charset="0"/>
              </a:rPr>
              <a:t>Dinas</a:t>
            </a:r>
            <a:r>
              <a:rPr lang="en-US" sz="2400" dirty="0">
                <a:solidFill>
                  <a:schemeClr val="tx1"/>
                </a:solidFill>
                <a:latin typeface="Cambria" pitchFamily="18" charset="0"/>
              </a:rPr>
              <a:t> </a:t>
            </a:r>
            <a:r>
              <a:rPr lang="en-US" sz="2400" dirty="0" err="1">
                <a:solidFill>
                  <a:schemeClr val="tx1"/>
                </a:solidFill>
                <a:latin typeface="Cambria" pitchFamily="18" charset="0"/>
              </a:rPr>
              <a:t>Jabatan</a:t>
            </a:r>
            <a:r>
              <a:rPr lang="en-US" sz="2400" dirty="0">
                <a:solidFill>
                  <a:schemeClr val="tx1"/>
                </a:solidFill>
                <a:latin typeface="Cambria" pitchFamily="18" charset="0"/>
              </a:rPr>
              <a:t> </a:t>
            </a:r>
            <a:r>
              <a:rPr lang="en-US" sz="2400" dirty="0" err="1">
                <a:solidFill>
                  <a:schemeClr val="tx1"/>
                </a:solidFill>
                <a:latin typeface="Cambria" pitchFamily="18" charset="0"/>
              </a:rPr>
              <a:t>digolongkan</a:t>
            </a:r>
            <a:r>
              <a:rPr lang="en-US" sz="2400" dirty="0">
                <a:solidFill>
                  <a:schemeClr val="tx1"/>
                </a:solidFill>
                <a:latin typeface="Cambria" pitchFamily="18" charset="0"/>
              </a:rPr>
              <a:t> </a:t>
            </a:r>
            <a:r>
              <a:rPr lang="en-US" sz="2400" dirty="0" err="1">
                <a:solidFill>
                  <a:schemeClr val="tx1"/>
                </a:solidFill>
                <a:latin typeface="Cambria" pitchFamily="18" charset="0"/>
              </a:rPr>
              <a:t>menjadi</a:t>
            </a:r>
            <a:r>
              <a:rPr lang="en-US" sz="2400" dirty="0">
                <a:solidFill>
                  <a:schemeClr val="tx1"/>
                </a:solidFill>
                <a:latin typeface="Cambria" pitchFamily="18" charset="0"/>
              </a:rPr>
              <a:t>:</a:t>
            </a:r>
            <a:endParaRPr lang="id-ID" sz="2400" dirty="0">
              <a:solidFill>
                <a:schemeClr val="tx1"/>
              </a:solidFill>
              <a:latin typeface="Cambria" pitchFamily="18" charset="0"/>
            </a:endParaRPr>
          </a:p>
          <a:p>
            <a:pPr marL="720725" indent="-360363">
              <a:buFont typeface="+mj-lt"/>
              <a:buAutoNum type="alphaLcPeriod"/>
              <a:defRPr/>
            </a:pPr>
            <a:r>
              <a:rPr lang="en-US" sz="2400" dirty="0" err="1">
                <a:solidFill>
                  <a:schemeClr val="tx1"/>
                </a:solidFill>
                <a:latin typeface="Cambria" pitchFamily="18" charset="0"/>
              </a:rPr>
              <a:t>Perjalanan</a:t>
            </a:r>
            <a:r>
              <a:rPr lang="en-US" sz="2400" dirty="0">
                <a:solidFill>
                  <a:schemeClr val="tx1"/>
                </a:solidFill>
                <a:latin typeface="Cambria" pitchFamily="18" charset="0"/>
              </a:rPr>
              <a:t> </a:t>
            </a:r>
            <a:r>
              <a:rPr lang="en-US" sz="2400" dirty="0" err="1">
                <a:solidFill>
                  <a:schemeClr val="tx1"/>
                </a:solidFill>
                <a:latin typeface="Cambria" pitchFamily="18" charset="0"/>
              </a:rPr>
              <a:t>Dinas</a:t>
            </a:r>
            <a:r>
              <a:rPr lang="en-US" sz="2400" dirty="0">
                <a:solidFill>
                  <a:schemeClr val="tx1"/>
                </a:solidFill>
                <a:latin typeface="Cambria" pitchFamily="18" charset="0"/>
              </a:rPr>
              <a:t> </a:t>
            </a:r>
            <a:r>
              <a:rPr lang="en-US" sz="2400" dirty="0" err="1">
                <a:solidFill>
                  <a:schemeClr val="tx1"/>
                </a:solidFill>
                <a:latin typeface="Cambria" pitchFamily="18" charset="0"/>
              </a:rPr>
              <a:t>Jabatan</a:t>
            </a:r>
            <a:r>
              <a:rPr lang="en-US" sz="2400" dirty="0">
                <a:solidFill>
                  <a:schemeClr val="tx1"/>
                </a:solidFill>
                <a:latin typeface="Cambria" pitchFamily="18" charset="0"/>
              </a:rPr>
              <a:t> yang </a:t>
            </a:r>
            <a:r>
              <a:rPr lang="en-US" sz="2400" dirty="0" err="1">
                <a:solidFill>
                  <a:schemeClr val="tx1"/>
                </a:solidFill>
                <a:latin typeface="Cambria" pitchFamily="18" charset="0"/>
              </a:rPr>
              <a:t>melewati</a:t>
            </a:r>
            <a:r>
              <a:rPr lang="en-US" sz="2400" dirty="0">
                <a:solidFill>
                  <a:schemeClr val="tx1"/>
                </a:solidFill>
                <a:latin typeface="Cambria" pitchFamily="18" charset="0"/>
              </a:rPr>
              <a:t> </a:t>
            </a:r>
            <a:r>
              <a:rPr lang="en-US" sz="2400" dirty="0" err="1">
                <a:solidFill>
                  <a:schemeClr val="tx1"/>
                </a:solidFill>
                <a:latin typeface="Cambria" pitchFamily="18" charset="0"/>
              </a:rPr>
              <a:t>batas</a:t>
            </a:r>
            <a:r>
              <a:rPr lang="en-US" sz="2400" dirty="0">
                <a:solidFill>
                  <a:schemeClr val="tx1"/>
                </a:solidFill>
                <a:latin typeface="Cambria" pitchFamily="18" charset="0"/>
              </a:rPr>
              <a:t> Kota; </a:t>
            </a:r>
            <a:r>
              <a:rPr lang="en-US" sz="2400" dirty="0" err="1">
                <a:solidFill>
                  <a:schemeClr val="tx1"/>
                </a:solidFill>
                <a:latin typeface="Cambria" pitchFamily="18" charset="0"/>
              </a:rPr>
              <a:t>dan</a:t>
            </a:r>
            <a:endParaRPr lang="id-ID" sz="2400" dirty="0">
              <a:solidFill>
                <a:schemeClr val="tx1"/>
              </a:solidFill>
              <a:latin typeface="Cambria" pitchFamily="18" charset="0"/>
            </a:endParaRPr>
          </a:p>
          <a:p>
            <a:pPr marL="720725" indent="-360363">
              <a:spcAft>
                <a:spcPts val="300"/>
              </a:spcAft>
              <a:buFont typeface="+mj-lt"/>
              <a:buAutoNum type="alphaLcPeriod"/>
              <a:defRPr/>
            </a:pPr>
            <a:r>
              <a:rPr lang="en-US" sz="2400" dirty="0" err="1">
                <a:solidFill>
                  <a:schemeClr val="tx1"/>
                </a:solidFill>
                <a:latin typeface="Cambria" pitchFamily="18" charset="0"/>
              </a:rPr>
              <a:t>Perjalanan</a:t>
            </a:r>
            <a:r>
              <a:rPr lang="en-US" sz="2400" dirty="0">
                <a:solidFill>
                  <a:schemeClr val="tx1"/>
                </a:solidFill>
                <a:latin typeface="Cambria" pitchFamily="18" charset="0"/>
              </a:rPr>
              <a:t> </a:t>
            </a:r>
            <a:r>
              <a:rPr lang="en-US" sz="2400" dirty="0" err="1">
                <a:solidFill>
                  <a:schemeClr val="tx1"/>
                </a:solidFill>
                <a:latin typeface="Cambria" pitchFamily="18" charset="0"/>
              </a:rPr>
              <a:t>Dinas</a:t>
            </a:r>
            <a:r>
              <a:rPr lang="en-US" sz="2400" dirty="0">
                <a:solidFill>
                  <a:schemeClr val="tx1"/>
                </a:solidFill>
                <a:latin typeface="Cambria" pitchFamily="18" charset="0"/>
              </a:rPr>
              <a:t> </a:t>
            </a:r>
            <a:r>
              <a:rPr lang="en-US" sz="2400" dirty="0" err="1">
                <a:solidFill>
                  <a:schemeClr val="tx1"/>
                </a:solidFill>
                <a:latin typeface="Cambria" pitchFamily="18" charset="0"/>
              </a:rPr>
              <a:t>Jabatan</a:t>
            </a:r>
            <a:r>
              <a:rPr lang="en-US" sz="2400" dirty="0">
                <a:solidFill>
                  <a:schemeClr val="tx1"/>
                </a:solidFill>
                <a:latin typeface="Cambria" pitchFamily="18" charset="0"/>
              </a:rPr>
              <a:t> yang </a:t>
            </a:r>
            <a:r>
              <a:rPr lang="en-US" sz="2400" dirty="0" err="1">
                <a:solidFill>
                  <a:schemeClr val="tx1"/>
                </a:solidFill>
                <a:latin typeface="Cambria" pitchFamily="18" charset="0"/>
              </a:rPr>
              <a:t>dilaksanakan</a:t>
            </a:r>
            <a:r>
              <a:rPr lang="en-US" sz="2400" dirty="0">
                <a:solidFill>
                  <a:schemeClr val="tx1"/>
                </a:solidFill>
                <a:latin typeface="Cambria" pitchFamily="18" charset="0"/>
              </a:rPr>
              <a:t> </a:t>
            </a:r>
            <a:r>
              <a:rPr lang="en-US" sz="2400" dirty="0" err="1">
                <a:solidFill>
                  <a:schemeClr val="tx1"/>
                </a:solidFill>
                <a:latin typeface="Cambria" pitchFamily="18" charset="0"/>
              </a:rPr>
              <a:t>di</a:t>
            </a:r>
            <a:r>
              <a:rPr lang="en-US" sz="2400" dirty="0">
                <a:solidFill>
                  <a:schemeClr val="tx1"/>
                </a:solidFill>
                <a:latin typeface="Cambria" pitchFamily="18" charset="0"/>
              </a:rPr>
              <a:t> </a:t>
            </a:r>
            <a:r>
              <a:rPr lang="en-US" sz="2400" dirty="0" err="1">
                <a:solidFill>
                  <a:schemeClr val="tx1"/>
                </a:solidFill>
                <a:latin typeface="Cambria" pitchFamily="18" charset="0"/>
              </a:rPr>
              <a:t>dalam</a:t>
            </a:r>
            <a:r>
              <a:rPr lang="en-US" sz="2400" dirty="0">
                <a:solidFill>
                  <a:schemeClr val="tx1"/>
                </a:solidFill>
                <a:latin typeface="Cambria" pitchFamily="18" charset="0"/>
              </a:rPr>
              <a:t> Kota.</a:t>
            </a:r>
            <a:endParaRPr lang="id-ID" sz="2400" dirty="0">
              <a:solidFill>
                <a:schemeClr val="tx1"/>
              </a:solidFill>
              <a:latin typeface="Cambria" pitchFamily="18" charset="0"/>
            </a:endParaRPr>
          </a:p>
          <a:p>
            <a:pPr marL="360363" indent="-360363">
              <a:spcAft>
                <a:spcPts val="600"/>
              </a:spcAft>
              <a:buFont typeface="+mj-lt"/>
              <a:buAutoNum type="arabicPeriod" startAt="2"/>
              <a:defRPr/>
            </a:pPr>
            <a:r>
              <a:rPr lang="en-US" sz="2400" dirty="0">
                <a:solidFill>
                  <a:schemeClr val="tx1"/>
                </a:solidFill>
                <a:latin typeface="Cambria" pitchFamily="18" charset="0"/>
              </a:rPr>
              <a:t>Batas Kota </a:t>
            </a:r>
            <a:r>
              <a:rPr lang="en-US" sz="2400" dirty="0" err="1">
                <a:solidFill>
                  <a:schemeClr val="tx1"/>
                </a:solidFill>
                <a:latin typeface="Cambria" pitchFamily="18" charset="0"/>
              </a:rPr>
              <a:t>khusus</a:t>
            </a:r>
            <a:r>
              <a:rPr lang="en-US" sz="2400" dirty="0">
                <a:solidFill>
                  <a:schemeClr val="tx1"/>
                </a:solidFill>
                <a:latin typeface="Cambria" pitchFamily="18" charset="0"/>
              </a:rPr>
              <a:t> </a:t>
            </a:r>
            <a:r>
              <a:rPr lang="en-US" sz="2400" dirty="0" err="1">
                <a:solidFill>
                  <a:schemeClr val="tx1"/>
                </a:solidFill>
                <a:latin typeface="Cambria" pitchFamily="18" charset="0"/>
              </a:rPr>
              <a:t>untuk</a:t>
            </a:r>
            <a:r>
              <a:rPr lang="en-US" sz="2400" dirty="0">
                <a:solidFill>
                  <a:schemeClr val="tx1"/>
                </a:solidFill>
                <a:latin typeface="Cambria" pitchFamily="18" charset="0"/>
              </a:rPr>
              <a:t> </a:t>
            </a:r>
            <a:r>
              <a:rPr lang="en-US" sz="2400" dirty="0" err="1">
                <a:solidFill>
                  <a:schemeClr val="tx1"/>
                </a:solidFill>
                <a:latin typeface="Cambria" pitchFamily="18" charset="0"/>
              </a:rPr>
              <a:t>Provinsi</a:t>
            </a:r>
            <a:r>
              <a:rPr lang="en-US" sz="2400" dirty="0">
                <a:solidFill>
                  <a:schemeClr val="tx1"/>
                </a:solidFill>
                <a:latin typeface="Cambria" pitchFamily="18" charset="0"/>
              </a:rPr>
              <a:t> DKI Jakarta </a:t>
            </a:r>
            <a:r>
              <a:rPr lang="en-US" sz="2400" dirty="0" err="1">
                <a:solidFill>
                  <a:schemeClr val="tx1"/>
                </a:solidFill>
                <a:latin typeface="Cambria" pitchFamily="18" charset="0"/>
              </a:rPr>
              <a:t>meliputi</a:t>
            </a:r>
            <a:r>
              <a:rPr lang="en-US" sz="2400" dirty="0">
                <a:solidFill>
                  <a:schemeClr val="tx1"/>
                </a:solidFill>
                <a:latin typeface="Cambria" pitchFamily="18" charset="0"/>
              </a:rPr>
              <a:t> </a:t>
            </a:r>
            <a:r>
              <a:rPr lang="en-US" sz="2400" dirty="0" err="1">
                <a:solidFill>
                  <a:schemeClr val="tx1"/>
                </a:solidFill>
                <a:latin typeface="Cambria" pitchFamily="18" charset="0"/>
              </a:rPr>
              <a:t>kesatuan</a:t>
            </a:r>
            <a:r>
              <a:rPr lang="en-US" sz="2400" dirty="0">
                <a:solidFill>
                  <a:schemeClr val="tx1"/>
                </a:solidFill>
                <a:latin typeface="Cambria" pitchFamily="18" charset="0"/>
              </a:rPr>
              <a:t> </a:t>
            </a:r>
            <a:r>
              <a:rPr lang="en-US" sz="2400" dirty="0" err="1">
                <a:solidFill>
                  <a:schemeClr val="tx1"/>
                </a:solidFill>
                <a:latin typeface="Cambria" pitchFamily="18" charset="0"/>
              </a:rPr>
              <a:t>wilayah</a:t>
            </a:r>
            <a:r>
              <a:rPr lang="en-US" sz="2400" dirty="0">
                <a:solidFill>
                  <a:schemeClr val="tx1"/>
                </a:solidFill>
                <a:latin typeface="Cambria" pitchFamily="18" charset="0"/>
              </a:rPr>
              <a:t> Jakarta </a:t>
            </a:r>
            <a:r>
              <a:rPr lang="en-US" sz="2400" dirty="0" err="1">
                <a:solidFill>
                  <a:schemeClr val="tx1"/>
                </a:solidFill>
                <a:latin typeface="Cambria" pitchFamily="18" charset="0"/>
              </a:rPr>
              <a:t>Pusat</a:t>
            </a:r>
            <a:r>
              <a:rPr lang="en-US" sz="2400" dirty="0">
                <a:solidFill>
                  <a:schemeClr val="tx1"/>
                </a:solidFill>
                <a:latin typeface="Cambria" pitchFamily="18" charset="0"/>
              </a:rPr>
              <a:t>, Jakarta </a:t>
            </a:r>
            <a:r>
              <a:rPr lang="en-US" sz="2400" dirty="0" err="1">
                <a:solidFill>
                  <a:schemeClr val="tx1"/>
                </a:solidFill>
                <a:latin typeface="Cambria" pitchFamily="18" charset="0"/>
              </a:rPr>
              <a:t>Timur</a:t>
            </a:r>
            <a:r>
              <a:rPr lang="en-US" sz="2400" dirty="0">
                <a:solidFill>
                  <a:schemeClr val="tx1"/>
                </a:solidFill>
                <a:latin typeface="Cambria" pitchFamily="18" charset="0"/>
              </a:rPr>
              <a:t>, Jakarta Utara, Jakarta Barat, </a:t>
            </a:r>
            <a:r>
              <a:rPr lang="en-US" sz="2400" dirty="0" err="1">
                <a:solidFill>
                  <a:schemeClr val="tx1"/>
                </a:solidFill>
                <a:latin typeface="Cambria" pitchFamily="18" charset="0"/>
              </a:rPr>
              <a:t>dan</a:t>
            </a:r>
            <a:r>
              <a:rPr lang="en-US" sz="2400" dirty="0">
                <a:solidFill>
                  <a:schemeClr val="tx1"/>
                </a:solidFill>
                <a:latin typeface="Cambria" pitchFamily="18" charset="0"/>
              </a:rPr>
              <a:t> Jakarta Selatan. </a:t>
            </a:r>
          </a:p>
          <a:p>
            <a:pPr marL="360363" indent="-360363">
              <a:spcAft>
                <a:spcPts val="600"/>
              </a:spcAft>
              <a:buFont typeface="+mj-lt"/>
              <a:buAutoNum type="arabicPeriod" startAt="2"/>
              <a:defRPr/>
            </a:pPr>
            <a:r>
              <a:rPr lang="en-US" sz="2400" dirty="0" err="1">
                <a:solidFill>
                  <a:schemeClr val="tx1"/>
                </a:solidFill>
                <a:latin typeface="Cambria" pitchFamily="18" charset="0"/>
              </a:rPr>
              <a:t>Perjalanan</a:t>
            </a:r>
            <a:r>
              <a:rPr lang="en-US" sz="2400" dirty="0">
                <a:solidFill>
                  <a:schemeClr val="tx1"/>
                </a:solidFill>
                <a:latin typeface="Cambria" pitchFamily="18" charset="0"/>
              </a:rPr>
              <a:t> </a:t>
            </a:r>
            <a:r>
              <a:rPr lang="en-US" sz="2400" dirty="0" err="1">
                <a:solidFill>
                  <a:schemeClr val="tx1"/>
                </a:solidFill>
                <a:latin typeface="Cambria" pitchFamily="18" charset="0"/>
              </a:rPr>
              <a:t>Dinas</a:t>
            </a:r>
            <a:r>
              <a:rPr lang="en-US" sz="2400" dirty="0">
                <a:solidFill>
                  <a:schemeClr val="tx1"/>
                </a:solidFill>
                <a:latin typeface="Cambria" pitchFamily="18" charset="0"/>
              </a:rPr>
              <a:t> </a:t>
            </a:r>
            <a:r>
              <a:rPr lang="en-US" sz="2400" dirty="0" err="1">
                <a:solidFill>
                  <a:schemeClr val="tx1"/>
                </a:solidFill>
                <a:latin typeface="Cambria" pitchFamily="18" charset="0"/>
              </a:rPr>
              <a:t>Jabatan</a:t>
            </a:r>
            <a:r>
              <a:rPr lang="en-US" sz="2400" dirty="0">
                <a:solidFill>
                  <a:schemeClr val="tx1"/>
                </a:solidFill>
                <a:latin typeface="Cambria" pitchFamily="18" charset="0"/>
              </a:rPr>
              <a:t> yang </a:t>
            </a:r>
            <a:r>
              <a:rPr lang="en-US" sz="2400" dirty="0" err="1">
                <a:solidFill>
                  <a:schemeClr val="tx1"/>
                </a:solidFill>
                <a:latin typeface="Cambria" pitchFamily="18" charset="0"/>
              </a:rPr>
              <a:t>dilaksanakan</a:t>
            </a:r>
            <a:r>
              <a:rPr lang="en-US" sz="2400" dirty="0">
                <a:solidFill>
                  <a:schemeClr val="tx1"/>
                </a:solidFill>
                <a:latin typeface="Cambria" pitchFamily="18" charset="0"/>
              </a:rPr>
              <a:t> </a:t>
            </a:r>
            <a:r>
              <a:rPr lang="en-US" sz="2400" dirty="0" err="1">
                <a:solidFill>
                  <a:schemeClr val="tx1"/>
                </a:solidFill>
                <a:latin typeface="Cambria" pitchFamily="18" charset="0"/>
              </a:rPr>
              <a:t>di</a:t>
            </a:r>
            <a:r>
              <a:rPr lang="en-US" sz="2400" dirty="0">
                <a:solidFill>
                  <a:schemeClr val="tx1"/>
                </a:solidFill>
                <a:latin typeface="Cambria" pitchFamily="18" charset="0"/>
              </a:rPr>
              <a:t> </a:t>
            </a:r>
            <a:r>
              <a:rPr lang="en-US" sz="2400" dirty="0" err="1">
                <a:solidFill>
                  <a:schemeClr val="tx1"/>
                </a:solidFill>
                <a:latin typeface="Cambria" pitchFamily="18" charset="0"/>
              </a:rPr>
              <a:t>dalam</a:t>
            </a:r>
            <a:r>
              <a:rPr lang="en-US" sz="2400" dirty="0">
                <a:solidFill>
                  <a:schemeClr val="tx1"/>
                </a:solidFill>
                <a:latin typeface="Cambria" pitchFamily="18" charset="0"/>
              </a:rPr>
              <a:t> Kota </a:t>
            </a:r>
            <a:r>
              <a:rPr lang="id-ID" sz="2400" dirty="0">
                <a:solidFill>
                  <a:schemeClr val="tx1"/>
                </a:solidFill>
                <a:latin typeface="Cambria" pitchFamily="18" charset="0"/>
              </a:rPr>
              <a:t>, terdiri atas</a:t>
            </a:r>
            <a:r>
              <a:rPr lang="en-US" sz="2400" dirty="0">
                <a:solidFill>
                  <a:schemeClr val="tx1"/>
                </a:solidFill>
                <a:latin typeface="Cambria" pitchFamily="18" charset="0"/>
              </a:rPr>
              <a:t>:</a:t>
            </a:r>
            <a:endParaRPr lang="id-ID" sz="2400" dirty="0">
              <a:solidFill>
                <a:schemeClr val="tx1"/>
              </a:solidFill>
              <a:latin typeface="Cambria" pitchFamily="18" charset="0"/>
            </a:endParaRPr>
          </a:p>
          <a:p>
            <a:pPr marL="720725" indent="-360363">
              <a:spcAft>
                <a:spcPts val="600"/>
              </a:spcAft>
              <a:buFont typeface="+mj-lt"/>
              <a:buAutoNum type="alphaLcPeriod"/>
              <a:defRPr/>
            </a:pPr>
            <a:r>
              <a:rPr lang="en-US" sz="2400" dirty="0" err="1">
                <a:solidFill>
                  <a:schemeClr val="tx1"/>
                </a:solidFill>
                <a:latin typeface="Cambria" pitchFamily="18" charset="0"/>
              </a:rPr>
              <a:t>Perjalanan</a:t>
            </a:r>
            <a:r>
              <a:rPr lang="en-US" sz="2400" dirty="0">
                <a:solidFill>
                  <a:schemeClr val="tx1"/>
                </a:solidFill>
                <a:latin typeface="Cambria" pitchFamily="18" charset="0"/>
              </a:rPr>
              <a:t> </a:t>
            </a:r>
            <a:r>
              <a:rPr lang="en-US" sz="2400" dirty="0" err="1">
                <a:solidFill>
                  <a:schemeClr val="tx1"/>
                </a:solidFill>
                <a:latin typeface="Cambria" pitchFamily="18" charset="0"/>
              </a:rPr>
              <a:t>Dinas</a:t>
            </a:r>
            <a:r>
              <a:rPr lang="en-US" sz="2400" dirty="0">
                <a:solidFill>
                  <a:schemeClr val="tx1"/>
                </a:solidFill>
                <a:latin typeface="Cambria" pitchFamily="18" charset="0"/>
              </a:rPr>
              <a:t> </a:t>
            </a:r>
            <a:r>
              <a:rPr lang="en-US" sz="2400" dirty="0" err="1">
                <a:solidFill>
                  <a:schemeClr val="tx1"/>
                </a:solidFill>
                <a:latin typeface="Cambria" pitchFamily="18" charset="0"/>
              </a:rPr>
              <a:t>Jabatan</a:t>
            </a:r>
            <a:r>
              <a:rPr lang="en-US" sz="2400" dirty="0">
                <a:solidFill>
                  <a:schemeClr val="tx1"/>
                </a:solidFill>
                <a:latin typeface="Cambria" pitchFamily="18" charset="0"/>
              </a:rPr>
              <a:t> yang </a:t>
            </a:r>
            <a:r>
              <a:rPr lang="en-US" sz="2400" dirty="0" err="1">
                <a:solidFill>
                  <a:schemeClr val="tx1"/>
                </a:solidFill>
                <a:latin typeface="Cambria" pitchFamily="18" charset="0"/>
              </a:rPr>
              <a:t>dilaksanakan</a:t>
            </a:r>
            <a:r>
              <a:rPr lang="en-US" sz="2400" dirty="0">
                <a:solidFill>
                  <a:schemeClr val="tx1"/>
                </a:solidFill>
                <a:latin typeface="Cambria" pitchFamily="18" charset="0"/>
              </a:rPr>
              <a:t> </a:t>
            </a:r>
            <a:r>
              <a:rPr lang="en-US" sz="2400" dirty="0" err="1">
                <a:solidFill>
                  <a:schemeClr val="tx1"/>
                </a:solidFill>
                <a:latin typeface="Cambria" pitchFamily="18" charset="0"/>
              </a:rPr>
              <a:t>lebih</a:t>
            </a:r>
            <a:r>
              <a:rPr lang="en-US" sz="2400" dirty="0">
                <a:solidFill>
                  <a:schemeClr val="tx1"/>
                </a:solidFill>
                <a:latin typeface="Cambria" pitchFamily="18" charset="0"/>
              </a:rPr>
              <a:t> </a:t>
            </a:r>
            <a:r>
              <a:rPr lang="en-US" sz="2400" dirty="0" err="1">
                <a:solidFill>
                  <a:schemeClr val="tx1"/>
                </a:solidFill>
                <a:latin typeface="Cambria" pitchFamily="18" charset="0"/>
              </a:rPr>
              <a:t>dari</a:t>
            </a:r>
            <a:r>
              <a:rPr lang="en-US" sz="2400" dirty="0">
                <a:solidFill>
                  <a:schemeClr val="tx1"/>
                </a:solidFill>
                <a:latin typeface="Cambria" pitchFamily="18" charset="0"/>
              </a:rPr>
              <a:t> 8 </a:t>
            </a:r>
            <a:r>
              <a:rPr lang="id-ID" sz="2400" dirty="0">
                <a:solidFill>
                  <a:schemeClr val="tx1"/>
                </a:solidFill>
                <a:latin typeface="Cambria" pitchFamily="18" charset="0"/>
              </a:rPr>
              <a:t>(delapan) </a:t>
            </a:r>
            <a:r>
              <a:rPr lang="en-US" sz="2400" dirty="0">
                <a:solidFill>
                  <a:schemeClr val="tx1"/>
                </a:solidFill>
                <a:latin typeface="Cambria" pitchFamily="18" charset="0"/>
              </a:rPr>
              <a:t>jam; </a:t>
            </a:r>
            <a:r>
              <a:rPr lang="en-US" sz="2400" dirty="0" err="1">
                <a:solidFill>
                  <a:schemeClr val="tx1"/>
                </a:solidFill>
                <a:latin typeface="Cambria" pitchFamily="18" charset="0"/>
              </a:rPr>
              <a:t>dan</a:t>
            </a:r>
            <a:endParaRPr lang="id-ID" sz="2400" dirty="0">
              <a:solidFill>
                <a:schemeClr val="tx1"/>
              </a:solidFill>
              <a:latin typeface="Cambria" pitchFamily="18" charset="0"/>
            </a:endParaRPr>
          </a:p>
          <a:p>
            <a:pPr marL="720725" indent="-360363">
              <a:buFont typeface="+mj-lt"/>
              <a:buAutoNum type="alphaLcPeriod"/>
              <a:defRPr/>
            </a:pPr>
            <a:r>
              <a:rPr lang="en-US" sz="2400" dirty="0" err="1">
                <a:solidFill>
                  <a:schemeClr val="tx1"/>
                </a:solidFill>
                <a:latin typeface="Cambria" pitchFamily="18" charset="0"/>
              </a:rPr>
              <a:t>Perjalanan</a:t>
            </a:r>
            <a:r>
              <a:rPr lang="en-US" sz="2400" dirty="0">
                <a:solidFill>
                  <a:schemeClr val="tx1"/>
                </a:solidFill>
                <a:latin typeface="Cambria" pitchFamily="18" charset="0"/>
              </a:rPr>
              <a:t> </a:t>
            </a:r>
            <a:r>
              <a:rPr lang="en-US" sz="2400" dirty="0" err="1">
                <a:solidFill>
                  <a:schemeClr val="tx1"/>
                </a:solidFill>
                <a:latin typeface="Cambria" pitchFamily="18" charset="0"/>
              </a:rPr>
              <a:t>Dinas</a:t>
            </a:r>
            <a:r>
              <a:rPr lang="en-US" sz="2400" dirty="0">
                <a:solidFill>
                  <a:schemeClr val="tx1"/>
                </a:solidFill>
                <a:latin typeface="Cambria" pitchFamily="18" charset="0"/>
              </a:rPr>
              <a:t> </a:t>
            </a:r>
            <a:r>
              <a:rPr lang="en-US" sz="2400" dirty="0" err="1">
                <a:solidFill>
                  <a:schemeClr val="tx1"/>
                </a:solidFill>
                <a:latin typeface="Cambria" pitchFamily="18" charset="0"/>
              </a:rPr>
              <a:t>Jabatan</a:t>
            </a:r>
            <a:r>
              <a:rPr lang="en-US" sz="2400" dirty="0">
                <a:solidFill>
                  <a:schemeClr val="tx1"/>
                </a:solidFill>
                <a:latin typeface="Cambria" pitchFamily="18" charset="0"/>
              </a:rPr>
              <a:t> yang </a:t>
            </a:r>
            <a:r>
              <a:rPr lang="en-US" sz="2400" dirty="0" err="1">
                <a:solidFill>
                  <a:schemeClr val="tx1"/>
                </a:solidFill>
                <a:latin typeface="Cambria" pitchFamily="18" charset="0"/>
              </a:rPr>
              <a:t>dilaksanakan</a:t>
            </a:r>
            <a:r>
              <a:rPr lang="en-US" sz="2400" dirty="0">
                <a:solidFill>
                  <a:schemeClr val="tx1"/>
                </a:solidFill>
                <a:latin typeface="Cambria" pitchFamily="18" charset="0"/>
              </a:rPr>
              <a:t> </a:t>
            </a:r>
            <a:r>
              <a:rPr lang="en-US" sz="2400" dirty="0" err="1">
                <a:solidFill>
                  <a:schemeClr val="tx1"/>
                </a:solidFill>
                <a:latin typeface="Cambria" pitchFamily="18" charset="0"/>
              </a:rPr>
              <a:t>sampai</a:t>
            </a:r>
            <a:r>
              <a:rPr lang="en-US" sz="2400" dirty="0">
                <a:solidFill>
                  <a:schemeClr val="tx1"/>
                </a:solidFill>
                <a:latin typeface="Cambria" pitchFamily="18" charset="0"/>
              </a:rPr>
              <a:t> </a:t>
            </a:r>
            <a:r>
              <a:rPr lang="en-US" sz="2400" dirty="0" err="1">
                <a:solidFill>
                  <a:schemeClr val="tx1"/>
                </a:solidFill>
                <a:latin typeface="Cambria" pitchFamily="18" charset="0"/>
              </a:rPr>
              <a:t>dengan</a:t>
            </a:r>
            <a:r>
              <a:rPr lang="en-US" sz="2400" dirty="0">
                <a:solidFill>
                  <a:schemeClr val="tx1"/>
                </a:solidFill>
                <a:latin typeface="Cambria" pitchFamily="18" charset="0"/>
              </a:rPr>
              <a:t> 8 </a:t>
            </a:r>
            <a:r>
              <a:rPr lang="id-ID" sz="2400" dirty="0">
                <a:solidFill>
                  <a:schemeClr val="tx1"/>
                </a:solidFill>
                <a:latin typeface="Cambria" pitchFamily="18" charset="0"/>
              </a:rPr>
              <a:t>(delapan) </a:t>
            </a:r>
            <a:r>
              <a:rPr lang="en-US" sz="2400" dirty="0">
                <a:solidFill>
                  <a:schemeClr val="tx1"/>
                </a:solidFill>
                <a:latin typeface="Cambria" pitchFamily="18" charset="0"/>
              </a:rPr>
              <a:t>jam.</a:t>
            </a:r>
            <a:endParaRPr lang="id-ID" sz="2400" dirty="0">
              <a:solidFill>
                <a:schemeClr val="tx1"/>
              </a:solidFill>
              <a:latin typeface="Cambria" pitchFamily="18" charset="0"/>
            </a:endParaRPr>
          </a:p>
        </p:txBody>
      </p:sp>
    </p:spTree>
    <p:extLst>
      <p:ext uri="{BB962C8B-B14F-4D97-AF65-F5344CB8AC3E}">
        <p14:creationId xmlns="" xmlns:p14="http://schemas.microsoft.com/office/powerpoint/2010/main" val="30844850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p:cNvSpPr txBox="1">
            <a:spLocks noChangeArrowheads="1"/>
          </p:cNvSpPr>
          <p:nvPr/>
        </p:nvSpPr>
        <p:spPr bwMode="auto">
          <a:xfrm>
            <a:off x="431800" y="71439"/>
            <a:ext cx="11379200" cy="523875"/>
          </a:xfrm>
          <a:prstGeom prst="rect">
            <a:avLst/>
          </a:prstGeom>
          <a:solidFill>
            <a:schemeClr val="accent1">
              <a:lumMod val="60000"/>
              <a:lumOff val="40000"/>
            </a:schemeClr>
          </a:solidFill>
          <a:ln w="9525">
            <a:noFill/>
            <a:miter lim="800000"/>
            <a:headEnd/>
            <a:tailEnd/>
          </a:ln>
        </p:spPr>
        <p:txBody>
          <a:bodyPr>
            <a:spAutoFit/>
          </a:bodyPr>
          <a:lstStyle/>
          <a:p>
            <a:pPr algn="ctr">
              <a:defRPr/>
            </a:pPr>
            <a:r>
              <a:rPr lang="id-ID" sz="2800" b="1" dirty="0">
                <a:latin typeface="Cambria" pitchFamily="18" charset="0"/>
              </a:rPr>
              <a:t>           PERJALANAN DINAS JABATAN</a:t>
            </a:r>
            <a:r>
              <a:rPr lang="id-ID" sz="2800" b="1" dirty="0" smtClean="0">
                <a:latin typeface="Cambria" pitchFamily="18" charset="0"/>
              </a:rPr>
              <a:t>......(2)</a:t>
            </a:r>
            <a:endParaRPr lang="en-US" sz="2800" b="1" dirty="0">
              <a:latin typeface="Cambria" pitchFamily="18" charset="0"/>
              <a:ea typeface="Cambria Math" pitchFamily="18" charset="0"/>
            </a:endParaRPr>
          </a:p>
        </p:txBody>
      </p:sp>
      <p:sp>
        <p:nvSpPr>
          <p:cNvPr id="7" name="Rounded Rectangle 6"/>
          <p:cNvSpPr/>
          <p:nvPr/>
        </p:nvSpPr>
        <p:spPr>
          <a:xfrm>
            <a:off x="431801" y="785813"/>
            <a:ext cx="11425767" cy="5903912"/>
          </a:xfrm>
          <a:prstGeom prst="roundRect">
            <a:avLst/>
          </a:prstGeom>
          <a:solidFill>
            <a:srgbClr val="FFFFFF"/>
          </a:solid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a:lstStyle/>
          <a:p>
            <a:pPr marL="360363" indent="-360363">
              <a:spcAft>
                <a:spcPts val="600"/>
              </a:spcAft>
              <a:buFont typeface="+mj-lt"/>
              <a:buAutoNum type="arabicParenR"/>
              <a:defRPr/>
            </a:pPr>
            <a:r>
              <a:rPr lang="id-ID" sz="2100" dirty="0">
                <a:solidFill>
                  <a:schemeClr val="tx1"/>
                </a:solidFill>
                <a:latin typeface="Cambria" pitchFamily="18" charset="0"/>
              </a:rPr>
              <a:t>Perjalanan Dinas Jabatan oleh Pelaksana SPD dilakukan sesuai perintah atasan Pelaksana SPD yang tertuang dalam </a:t>
            </a:r>
            <a:r>
              <a:rPr lang="id-ID" sz="2100" b="1" dirty="0">
                <a:solidFill>
                  <a:schemeClr val="tx1"/>
                </a:solidFill>
                <a:latin typeface="Cambria" pitchFamily="18" charset="0"/>
              </a:rPr>
              <a:t>Surat Tugas</a:t>
            </a:r>
            <a:r>
              <a:rPr lang="id-ID" sz="2100" dirty="0">
                <a:solidFill>
                  <a:schemeClr val="tx1"/>
                </a:solidFill>
                <a:latin typeface="Cambria" pitchFamily="18" charset="0"/>
              </a:rPr>
              <a:t>.</a:t>
            </a:r>
          </a:p>
          <a:p>
            <a:pPr marL="360363" indent="-360363">
              <a:spcBef>
                <a:spcPts val="300"/>
              </a:spcBef>
              <a:spcAft>
                <a:spcPts val="300"/>
              </a:spcAft>
              <a:buFont typeface="+mj-lt"/>
              <a:buAutoNum type="arabicParenR"/>
              <a:defRPr/>
            </a:pPr>
            <a:r>
              <a:rPr lang="id-ID" sz="2100" dirty="0">
                <a:solidFill>
                  <a:schemeClr val="tx1"/>
                </a:solidFill>
                <a:latin typeface="Cambria" pitchFamily="18" charset="0"/>
              </a:rPr>
              <a:t>Surat Tugas dimaksud diterbitkan oleh:</a:t>
            </a:r>
          </a:p>
          <a:p>
            <a:pPr marL="720725" indent="-360363">
              <a:spcBef>
                <a:spcPts val="300"/>
              </a:spcBef>
              <a:spcAft>
                <a:spcPts val="300"/>
              </a:spcAft>
              <a:buFont typeface="+mj-lt"/>
              <a:buAutoNum type="alphaLcPeriod"/>
              <a:defRPr/>
            </a:pPr>
            <a:r>
              <a:rPr lang="id-ID" sz="2100" dirty="0">
                <a:solidFill>
                  <a:schemeClr val="tx1"/>
                </a:solidFill>
                <a:latin typeface="Cambria" pitchFamily="18" charset="0"/>
              </a:rPr>
              <a:t>k</a:t>
            </a:r>
            <a:r>
              <a:rPr lang="en-US" sz="2100" dirty="0" err="1">
                <a:solidFill>
                  <a:schemeClr val="tx1"/>
                </a:solidFill>
                <a:latin typeface="Cambria" pitchFamily="18" charset="0"/>
              </a:rPr>
              <a:t>epala</a:t>
            </a:r>
            <a:r>
              <a:rPr lang="en-US" sz="2100" dirty="0">
                <a:solidFill>
                  <a:schemeClr val="tx1"/>
                </a:solidFill>
                <a:latin typeface="Cambria" pitchFamily="18" charset="0"/>
              </a:rPr>
              <a:t> </a:t>
            </a:r>
            <a:r>
              <a:rPr lang="en-US" sz="2100" dirty="0" err="1">
                <a:solidFill>
                  <a:schemeClr val="tx1"/>
                </a:solidFill>
                <a:latin typeface="Cambria" pitchFamily="18" charset="0"/>
              </a:rPr>
              <a:t>satuan</a:t>
            </a:r>
            <a:r>
              <a:rPr lang="en-US" sz="2100" dirty="0">
                <a:solidFill>
                  <a:schemeClr val="tx1"/>
                </a:solidFill>
                <a:latin typeface="Cambria" pitchFamily="18" charset="0"/>
              </a:rPr>
              <a:t> </a:t>
            </a:r>
            <a:r>
              <a:rPr lang="en-US" sz="2100" dirty="0" err="1">
                <a:solidFill>
                  <a:schemeClr val="tx1"/>
                </a:solidFill>
                <a:latin typeface="Cambria" pitchFamily="18" charset="0"/>
              </a:rPr>
              <a:t>kerja</a:t>
            </a:r>
            <a:r>
              <a:rPr lang="en-US" sz="2100" dirty="0">
                <a:solidFill>
                  <a:schemeClr val="tx1"/>
                </a:solidFill>
                <a:latin typeface="Cambria" pitchFamily="18" charset="0"/>
              </a:rPr>
              <a:t> </a:t>
            </a:r>
            <a:r>
              <a:rPr lang="en-US" sz="2100" dirty="0" err="1">
                <a:solidFill>
                  <a:schemeClr val="tx1"/>
                </a:solidFill>
                <a:latin typeface="Cambria" pitchFamily="18" charset="0"/>
              </a:rPr>
              <a:t>untuk</a:t>
            </a:r>
            <a:r>
              <a:rPr lang="en-US" sz="2100" dirty="0">
                <a:solidFill>
                  <a:schemeClr val="tx1"/>
                </a:solidFill>
                <a:latin typeface="Cambria" pitchFamily="18" charset="0"/>
              </a:rPr>
              <a:t> </a:t>
            </a:r>
            <a:r>
              <a:rPr lang="en-US" sz="2100" dirty="0" err="1">
                <a:solidFill>
                  <a:schemeClr val="tx1"/>
                </a:solidFill>
                <a:latin typeface="Cambria" pitchFamily="18" charset="0"/>
              </a:rPr>
              <a:t>Perjalanan</a:t>
            </a:r>
            <a:r>
              <a:rPr lang="en-US" sz="2100" dirty="0">
                <a:solidFill>
                  <a:schemeClr val="tx1"/>
                </a:solidFill>
                <a:latin typeface="Cambria" pitchFamily="18" charset="0"/>
              </a:rPr>
              <a:t> </a:t>
            </a:r>
            <a:r>
              <a:rPr lang="en-US" sz="2100" dirty="0" err="1">
                <a:solidFill>
                  <a:schemeClr val="tx1"/>
                </a:solidFill>
                <a:latin typeface="Cambria" pitchFamily="18" charset="0"/>
              </a:rPr>
              <a:t>Dinas</a:t>
            </a:r>
            <a:r>
              <a:rPr lang="en-US" sz="2100" dirty="0">
                <a:solidFill>
                  <a:schemeClr val="tx1"/>
                </a:solidFill>
                <a:latin typeface="Cambria" pitchFamily="18" charset="0"/>
              </a:rPr>
              <a:t> </a:t>
            </a:r>
            <a:r>
              <a:rPr lang="id-ID" sz="2100" dirty="0">
                <a:solidFill>
                  <a:schemeClr val="tx1"/>
                </a:solidFill>
                <a:latin typeface="Cambria" pitchFamily="18" charset="0"/>
              </a:rPr>
              <a:t>Jabatan </a:t>
            </a:r>
            <a:r>
              <a:rPr lang="en-US" sz="2100" dirty="0">
                <a:solidFill>
                  <a:schemeClr val="tx1"/>
                </a:solidFill>
                <a:latin typeface="Cambria" pitchFamily="18" charset="0"/>
              </a:rPr>
              <a:t>yang </a:t>
            </a:r>
            <a:r>
              <a:rPr lang="en-US" sz="2100" dirty="0" err="1">
                <a:solidFill>
                  <a:schemeClr val="tx1"/>
                </a:solidFill>
                <a:latin typeface="Cambria" pitchFamily="18" charset="0"/>
              </a:rPr>
              <a:t>dilakukan</a:t>
            </a:r>
            <a:r>
              <a:rPr lang="en-US" sz="2100" dirty="0">
                <a:solidFill>
                  <a:schemeClr val="tx1"/>
                </a:solidFill>
                <a:latin typeface="Cambria" pitchFamily="18" charset="0"/>
              </a:rPr>
              <a:t> </a:t>
            </a:r>
            <a:r>
              <a:rPr lang="en-US" sz="2100" dirty="0" err="1">
                <a:solidFill>
                  <a:schemeClr val="tx1"/>
                </a:solidFill>
                <a:latin typeface="Cambria" pitchFamily="18" charset="0"/>
              </a:rPr>
              <a:t>oleh</a:t>
            </a:r>
            <a:r>
              <a:rPr lang="en-US" sz="2100" dirty="0">
                <a:solidFill>
                  <a:schemeClr val="tx1"/>
                </a:solidFill>
                <a:latin typeface="Cambria" pitchFamily="18" charset="0"/>
              </a:rPr>
              <a:t> </a:t>
            </a:r>
            <a:r>
              <a:rPr lang="id-ID" sz="2100" dirty="0">
                <a:solidFill>
                  <a:schemeClr val="tx1"/>
                </a:solidFill>
                <a:latin typeface="Cambria" pitchFamily="18" charset="0"/>
              </a:rPr>
              <a:t>Pelaksana SPD </a:t>
            </a:r>
            <a:r>
              <a:rPr lang="en-US" sz="2100" dirty="0" err="1">
                <a:solidFill>
                  <a:schemeClr val="tx1"/>
                </a:solidFill>
                <a:latin typeface="Cambria" pitchFamily="18" charset="0"/>
              </a:rPr>
              <a:t>pada</a:t>
            </a:r>
            <a:r>
              <a:rPr lang="en-US" sz="2100" dirty="0">
                <a:solidFill>
                  <a:schemeClr val="tx1"/>
                </a:solidFill>
                <a:latin typeface="Cambria" pitchFamily="18" charset="0"/>
              </a:rPr>
              <a:t> </a:t>
            </a:r>
            <a:r>
              <a:rPr lang="en-US" sz="2100" dirty="0" err="1">
                <a:solidFill>
                  <a:schemeClr val="tx1"/>
                </a:solidFill>
                <a:latin typeface="Cambria" pitchFamily="18" charset="0"/>
              </a:rPr>
              <a:t>satuan</a:t>
            </a:r>
            <a:r>
              <a:rPr lang="en-US" sz="2100" dirty="0">
                <a:solidFill>
                  <a:schemeClr val="tx1"/>
                </a:solidFill>
                <a:latin typeface="Cambria" pitchFamily="18" charset="0"/>
              </a:rPr>
              <a:t> </a:t>
            </a:r>
            <a:r>
              <a:rPr lang="en-US" sz="2100" dirty="0" err="1">
                <a:solidFill>
                  <a:schemeClr val="tx1"/>
                </a:solidFill>
                <a:latin typeface="Cambria" pitchFamily="18" charset="0"/>
              </a:rPr>
              <a:t>kerja</a:t>
            </a:r>
            <a:r>
              <a:rPr lang="en-US" sz="2100" dirty="0">
                <a:solidFill>
                  <a:schemeClr val="tx1"/>
                </a:solidFill>
                <a:latin typeface="Cambria" pitchFamily="18" charset="0"/>
              </a:rPr>
              <a:t> </a:t>
            </a:r>
            <a:r>
              <a:rPr lang="en-US" sz="2100" dirty="0" err="1">
                <a:solidFill>
                  <a:schemeClr val="tx1"/>
                </a:solidFill>
                <a:latin typeface="Cambria" pitchFamily="18" charset="0"/>
              </a:rPr>
              <a:t>berkenaan</a:t>
            </a:r>
            <a:r>
              <a:rPr lang="en-US" sz="2100" dirty="0">
                <a:solidFill>
                  <a:schemeClr val="tx1"/>
                </a:solidFill>
                <a:latin typeface="Cambria" pitchFamily="18" charset="0"/>
              </a:rPr>
              <a:t>;</a:t>
            </a:r>
            <a:endParaRPr lang="id-ID" sz="2100" dirty="0">
              <a:solidFill>
                <a:schemeClr val="tx1"/>
              </a:solidFill>
              <a:latin typeface="Cambria" pitchFamily="18" charset="0"/>
            </a:endParaRPr>
          </a:p>
          <a:p>
            <a:pPr marL="720725" indent="-360363">
              <a:spcBef>
                <a:spcPts val="300"/>
              </a:spcBef>
              <a:spcAft>
                <a:spcPts val="300"/>
              </a:spcAft>
              <a:buFont typeface="+mj-lt"/>
              <a:buAutoNum type="alphaLcPeriod"/>
              <a:defRPr/>
            </a:pPr>
            <a:r>
              <a:rPr lang="id-ID" sz="2100" dirty="0">
                <a:solidFill>
                  <a:schemeClr val="tx1"/>
                </a:solidFill>
                <a:latin typeface="Cambria" pitchFamily="18" charset="0"/>
              </a:rPr>
              <a:t>a</a:t>
            </a:r>
            <a:r>
              <a:rPr lang="en-US" sz="2100" dirty="0" err="1">
                <a:solidFill>
                  <a:schemeClr val="tx1"/>
                </a:solidFill>
                <a:latin typeface="Cambria" pitchFamily="18" charset="0"/>
              </a:rPr>
              <a:t>tasan</a:t>
            </a:r>
            <a:r>
              <a:rPr lang="en-US" sz="2100" dirty="0">
                <a:solidFill>
                  <a:schemeClr val="tx1"/>
                </a:solidFill>
                <a:latin typeface="Cambria" pitchFamily="18" charset="0"/>
              </a:rPr>
              <a:t> </a:t>
            </a:r>
            <a:r>
              <a:rPr lang="en-US" sz="2100" dirty="0" err="1">
                <a:solidFill>
                  <a:schemeClr val="tx1"/>
                </a:solidFill>
                <a:latin typeface="Cambria" pitchFamily="18" charset="0"/>
              </a:rPr>
              <a:t>langsung</a:t>
            </a:r>
            <a:r>
              <a:rPr lang="en-US" sz="2100" dirty="0">
                <a:solidFill>
                  <a:schemeClr val="tx1"/>
                </a:solidFill>
                <a:latin typeface="Cambria" pitchFamily="18" charset="0"/>
              </a:rPr>
              <a:t> </a:t>
            </a:r>
            <a:r>
              <a:rPr lang="en-US" sz="2100" dirty="0" err="1">
                <a:solidFill>
                  <a:schemeClr val="tx1"/>
                </a:solidFill>
                <a:latin typeface="Cambria" pitchFamily="18" charset="0"/>
              </a:rPr>
              <a:t>kepala</a:t>
            </a:r>
            <a:r>
              <a:rPr lang="en-US" sz="2100" dirty="0">
                <a:solidFill>
                  <a:schemeClr val="tx1"/>
                </a:solidFill>
                <a:latin typeface="Cambria" pitchFamily="18" charset="0"/>
              </a:rPr>
              <a:t> </a:t>
            </a:r>
            <a:r>
              <a:rPr lang="en-US" sz="2100" dirty="0" err="1">
                <a:solidFill>
                  <a:schemeClr val="tx1"/>
                </a:solidFill>
                <a:latin typeface="Cambria" pitchFamily="18" charset="0"/>
              </a:rPr>
              <a:t>satuan</a:t>
            </a:r>
            <a:r>
              <a:rPr lang="en-US" sz="2100" dirty="0">
                <a:solidFill>
                  <a:schemeClr val="tx1"/>
                </a:solidFill>
                <a:latin typeface="Cambria" pitchFamily="18" charset="0"/>
              </a:rPr>
              <a:t> </a:t>
            </a:r>
            <a:r>
              <a:rPr lang="en-US" sz="2100" dirty="0" err="1">
                <a:solidFill>
                  <a:schemeClr val="tx1"/>
                </a:solidFill>
                <a:latin typeface="Cambria" pitchFamily="18" charset="0"/>
              </a:rPr>
              <a:t>kerja</a:t>
            </a:r>
            <a:r>
              <a:rPr lang="en-US" sz="2100" dirty="0">
                <a:solidFill>
                  <a:schemeClr val="tx1"/>
                </a:solidFill>
                <a:latin typeface="Cambria" pitchFamily="18" charset="0"/>
              </a:rPr>
              <a:t> </a:t>
            </a:r>
            <a:r>
              <a:rPr lang="en-US" sz="2100" dirty="0" err="1">
                <a:solidFill>
                  <a:schemeClr val="tx1"/>
                </a:solidFill>
                <a:latin typeface="Cambria" pitchFamily="18" charset="0"/>
              </a:rPr>
              <a:t>untuk</a:t>
            </a:r>
            <a:r>
              <a:rPr lang="en-US" sz="2100" dirty="0">
                <a:solidFill>
                  <a:schemeClr val="tx1"/>
                </a:solidFill>
                <a:latin typeface="Cambria" pitchFamily="18" charset="0"/>
              </a:rPr>
              <a:t> </a:t>
            </a:r>
            <a:r>
              <a:rPr lang="en-US" sz="2100" dirty="0" err="1">
                <a:solidFill>
                  <a:schemeClr val="tx1"/>
                </a:solidFill>
                <a:latin typeface="Cambria" pitchFamily="18" charset="0"/>
              </a:rPr>
              <a:t>Perjalanan</a:t>
            </a:r>
            <a:r>
              <a:rPr lang="en-US" sz="2100" dirty="0">
                <a:solidFill>
                  <a:schemeClr val="tx1"/>
                </a:solidFill>
                <a:latin typeface="Cambria" pitchFamily="18" charset="0"/>
              </a:rPr>
              <a:t> </a:t>
            </a:r>
            <a:r>
              <a:rPr lang="en-US" sz="2100" dirty="0" err="1">
                <a:solidFill>
                  <a:schemeClr val="tx1"/>
                </a:solidFill>
                <a:latin typeface="Cambria" pitchFamily="18" charset="0"/>
              </a:rPr>
              <a:t>Dinas</a:t>
            </a:r>
            <a:r>
              <a:rPr lang="en-US" sz="2100" dirty="0">
                <a:solidFill>
                  <a:schemeClr val="tx1"/>
                </a:solidFill>
                <a:latin typeface="Cambria" pitchFamily="18" charset="0"/>
              </a:rPr>
              <a:t> </a:t>
            </a:r>
            <a:r>
              <a:rPr lang="id-ID" sz="2100" dirty="0">
                <a:solidFill>
                  <a:schemeClr val="tx1"/>
                </a:solidFill>
                <a:latin typeface="Cambria" pitchFamily="18" charset="0"/>
              </a:rPr>
              <a:t>Jabatan </a:t>
            </a:r>
            <a:r>
              <a:rPr lang="en-US" sz="2100" dirty="0">
                <a:solidFill>
                  <a:schemeClr val="tx1"/>
                </a:solidFill>
                <a:latin typeface="Cambria" pitchFamily="18" charset="0"/>
              </a:rPr>
              <a:t>yang </a:t>
            </a:r>
            <a:r>
              <a:rPr lang="en-US" sz="2100" dirty="0" err="1">
                <a:solidFill>
                  <a:schemeClr val="tx1"/>
                </a:solidFill>
                <a:latin typeface="Cambria" pitchFamily="18" charset="0"/>
              </a:rPr>
              <a:t>dilakukan</a:t>
            </a:r>
            <a:r>
              <a:rPr lang="en-US" sz="2100" dirty="0">
                <a:solidFill>
                  <a:schemeClr val="tx1"/>
                </a:solidFill>
                <a:latin typeface="Cambria" pitchFamily="18" charset="0"/>
              </a:rPr>
              <a:t> </a:t>
            </a:r>
            <a:r>
              <a:rPr lang="en-US" sz="2100" dirty="0" err="1">
                <a:solidFill>
                  <a:schemeClr val="tx1"/>
                </a:solidFill>
                <a:latin typeface="Cambria" pitchFamily="18" charset="0"/>
              </a:rPr>
              <a:t>oleh</a:t>
            </a:r>
            <a:r>
              <a:rPr lang="id-ID" sz="2100" dirty="0">
                <a:solidFill>
                  <a:schemeClr val="tx1"/>
                </a:solidFill>
                <a:latin typeface="Cambria" pitchFamily="18" charset="0"/>
              </a:rPr>
              <a:t> kepala satuan kerja</a:t>
            </a:r>
            <a:r>
              <a:rPr lang="en-US" sz="2100" dirty="0">
                <a:solidFill>
                  <a:schemeClr val="tx1"/>
                </a:solidFill>
                <a:latin typeface="Cambria" pitchFamily="18" charset="0"/>
              </a:rPr>
              <a:t>;</a:t>
            </a:r>
            <a:endParaRPr lang="id-ID" sz="2100" dirty="0">
              <a:solidFill>
                <a:schemeClr val="tx1"/>
              </a:solidFill>
              <a:latin typeface="Cambria" pitchFamily="18" charset="0"/>
            </a:endParaRPr>
          </a:p>
          <a:p>
            <a:pPr marL="720725" indent="-360363">
              <a:spcBef>
                <a:spcPts val="300"/>
              </a:spcBef>
              <a:spcAft>
                <a:spcPts val="300"/>
              </a:spcAft>
              <a:buFont typeface="+mj-lt"/>
              <a:buAutoNum type="alphaLcPeriod"/>
              <a:defRPr/>
            </a:pPr>
            <a:r>
              <a:rPr lang="en-US" sz="2100" dirty="0" err="1">
                <a:solidFill>
                  <a:schemeClr val="tx1"/>
                </a:solidFill>
                <a:latin typeface="Cambria" pitchFamily="18" charset="0"/>
              </a:rPr>
              <a:t>Pejabat</a:t>
            </a:r>
            <a:r>
              <a:rPr lang="en-US" sz="2100" dirty="0">
                <a:solidFill>
                  <a:schemeClr val="tx1"/>
                </a:solidFill>
                <a:latin typeface="Cambria" pitchFamily="18" charset="0"/>
              </a:rPr>
              <a:t> </a:t>
            </a:r>
            <a:r>
              <a:rPr lang="en-US" sz="2100" dirty="0" err="1">
                <a:solidFill>
                  <a:schemeClr val="tx1"/>
                </a:solidFill>
                <a:latin typeface="Cambria" pitchFamily="18" charset="0"/>
              </a:rPr>
              <a:t>Eselon</a:t>
            </a:r>
            <a:r>
              <a:rPr lang="en-US" sz="2100" dirty="0">
                <a:solidFill>
                  <a:schemeClr val="tx1"/>
                </a:solidFill>
                <a:latin typeface="Cambria" pitchFamily="18" charset="0"/>
              </a:rPr>
              <a:t> II </a:t>
            </a:r>
            <a:r>
              <a:rPr lang="en-US" sz="2100" dirty="0" err="1">
                <a:solidFill>
                  <a:schemeClr val="tx1"/>
                </a:solidFill>
                <a:latin typeface="Cambria" pitchFamily="18" charset="0"/>
              </a:rPr>
              <a:t>untuk</a:t>
            </a:r>
            <a:r>
              <a:rPr lang="en-US" sz="2100" dirty="0">
                <a:solidFill>
                  <a:schemeClr val="tx1"/>
                </a:solidFill>
                <a:latin typeface="Cambria" pitchFamily="18" charset="0"/>
              </a:rPr>
              <a:t> </a:t>
            </a:r>
            <a:r>
              <a:rPr lang="en-US" sz="2100" dirty="0" err="1">
                <a:solidFill>
                  <a:schemeClr val="tx1"/>
                </a:solidFill>
                <a:latin typeface="Cambria" pitchFamily="18" charset="0"/>
              </a:rPr>
              <a:t>Perjalanan</a:t>
            </a:r>
            <a:r>
              <a:rPr lang="en-US" sz="2100" dirty="0">
                <a:solidFill>
                  <a:schemeClr val="tx1"/>
                </a:solidFill>
                <a:latin typeface="Cambria" pitchFamily="18" charset="0"/>
              </a:rPr>
              <a:t> </a:t>
            </a:r>
            <a:r>
              <a:rPr lang="en-US" sz="2100" dirty="0" err="1">
                <a:solidFill>
                  <a:schemeClr val="tx1"/>
                </a:solidFill>
                <a:latin typeface="Cambria" pitchFamily="18" charset="0"/>
              </a:rPr>
              <a:t>Dinas</a:t>
            </a:r>
            <a:r>
              <a:rPr lang="en-US" sz="2100" dirty="0">
                <a:solidFill>
                  <a:schemeClr val="tx1"/>
                </a:solidFill>
                <a:latin typeface="Cambria" pitchFamily="18" charset="0"/>
              </a:rPr>
              <a:t> </a:t>
            </a:r>
            <a:r>
              <a:rPr lang="en-US" sz="2100" dirty="0" err="1">
                <a:solidFill>
                  <a:schemeClr val="tx1"/>
                </a:solidFill>
                <a:latin typeface="Cambria" pitchFamily="18" charset="0"/>
              </a:rPr>
              <a:t>Jabatan</a:t>
            </a:r>
            <a:r>
              <a:rPr lang="en-US" sz="2100" dirty="0">
                <a:solidFill>
                  <a:schemeClr val="tx1"/>
                </a:solidFill>
                <a:latin typeface="Cambria" pitchFamily="18" charset="0"/>
              </a:rPr>
              <a:t> yang </a:t>
            </a:r>
            <a:r>
              <a:rPr lang="en-US" sz="2100" dirty="0" err="1">
                <a:solidFill>
                  <a:schemeClr val="tx1"/>
                </a:solidFill>
                <a:latin typeface="Cambria" pitchFamily="18" charset="0"/>
              </a:rPr>
              <a:t>dilakukan</a:t>
            </a:r>
            <a:r>
              <a:rPr lang="en-US" sz="2100" dirty="0">
                <a:solidFill>
                  <a:schemeClr val="tx1"/>
                </a:solidFill>
                <a:latin typeface="Cambria" pitchFamily="18" charset="0"/>
              </a:rPr>
              <a:t> </a:t>
            </a:r>
            <a:r>
              <a:rPr lang="en-US" sz="2100" dirty="0" err="1">
                <a:solidFill>
                  <a:schemeClr val="tx1"/>
                </a:solidFill>
                <a:latin typeface="Cambria" pitchFamily="18" charset="0"/>
              </a:rPr>
              <a:t>oleh</a:t>
            </a:r>
            <a:r>
              <a:rPr lang="en-US" sz="2100" dirty="0">
                <a:solidFill>
                  <a:schemeClr val="tx1"/>
                </a:solidFill>
                <a:latin typeface="Cambria" pitchFamily="18" charset="0"/>
              </a:rPr>
              <a:t> </a:t>
            </a:r>
            <a:r>
              <a:rPr lang="id-ID" sz="2100" dirty="0">
                <a:solidFill>
                  <a:schemeClr val="tx1"/>
                </a:solidFill>
                <a:latin typeface="Cambria" pitchFamily="18" charset="0"/>
              </a:rPr>
              <a:t>Pelaksana SPD </a:t>
            </a:r>
            <a:r>
              <a:rPr lang="en-US" sz="2100" dirty="0" err="1">
                <a:solidFill>
                  <a:schemeClr val="tx1"/>
                </a:solidFill>
                <a:latin typeface="Cambria" pitchFamily="18" charset="0"/>
              </a:rPr>
              <a:t>dalam</a:t>
            </a:r>
            <a:r>
              <a:rPr lang="en-US" sz="2100" dirty="0">
                <a:solidFill>
                  <a:schemeClr val="tx1"/>
                </a:solidFill>
                <a:latin typeface="Cambria" pitchFamily="18" charset="0"/>
              </a:rPr>
              <a:t> </a:t>
            </a:r>
            <a:r>
              <a:rPr lang="en-US" sz="2100" dirty="0" err="1">
                <a:solidFill>
                  <a:schemeClr val="tx1"/>
                </a:solidFill>
                <a:latin typeface="Cambria" pitchFamily="18" charset="0"/>
              </a:rPr>
              <a:t>lingkup</a:t>
            </a:r>
            <a:r>
              <a:rPr lang="en-US" sz="2100" dirty="0">
                <a:solidFill>
                  <a:schemeClr val="tx1"/>
                </a:solidFill>
                <a:latin typeface="Cambria" pitchFamily="18" charset="0"/>
              </a:rPr>
              <a:t> </a:t>
            </a:r>
            <a:r>
              <a:rPr lang="id-ID" sz="2100" dirty="0">
                <a:solidFill>
                  <a:schemeClr val="tx1"/>
                </a:solidFill>
                <a:latin typeface="Cambria" pitchFamily="18" charset="0"/>
              </a:rPr>
              <a:t>unit </a:t>
            </a:r>
            <a:r>
              <a:rPr lang="en-US" sz="2100" dirty="0" err="1">
                <a:solidFill>
                  <a:schemeClr val="tx1"/>
                </a:solidFill>
                <a:latin typeface="Cambria" pitchFamily="18" charset="0"/>
              </a:rPr>
              <a:t>eselon</a:t>
            </a:r>
            <a:r>
              <a:rPr lang="en-US" sz="2100" dirty="0">
                <a:solidFill>
                  <a:schemeClr val="tx1"/>
                </a:solidFill>
                <a:latin typeface="Cambria" pitchFamily="18" charset="0"/>
              </a:rPr>
              <a:t> II/</a:t>
            </a:r>
            <a:r>
              <a:rPr lang="en-US" sz="2100" dirty="0" err="1">
                <a:solidFill>
                  <a:schemeClr val="tx1"/>
                </a:solidFill>
                <a:latin typeface="Cambria" pitchFamily="18" charset="0"/>
              </a:rPr>
              <a:t>setingkat</a:t>
            </a:r>
            <a:r>
              <a:rPr lang="en-US" sz="2100" dirty="0">
                <a:solidFill>
                  <a:schemeClr val="tx1"/>
                </a:solidFill>
                <a:latin typeface="Cambria" pitchFamily="18" charset="0"/>
              </a:rPr>
              <a:t> </a:t>
            </a:r>
            <a:r>
              <a:rPr lang="id-ID" sz="2100" dirty="0">
                <a:solidFill>
                  <a:schemeClr val="tx1"/>
                </a:solidFill>
                <a:latin typeface="Cambria" pitchFamily="18" charset="0"/>
              </a:rPr>
              <a:t>unit </a:t>
            </a:r>
            <a:r>
              <a:rPr lang="en-US" sz="2100" dirty="0" err="1">
                <a:solidFill>
                  <a:schemeClr val="tx1"/>
                </a:solidFill>
                <a:latin typeface="Cambria" pitchFamily="18" charset="0"/>
              </a:rPr>
              <a:t>eselon</a:t>
            </a:r>
            <a:r>
              <a:rPr lang="en-US" sz="2100" dirty="0">
                <a:solidFill>
                  <a:schemeClr val="tx1"/>
                </a:solidFill>
                <a:latin typeface="Cambria" pitchFamily="18" charset="0"/>
              </a:rPr>
              <a:t> II </a:t>
            </a:r>
            <a:r>
              <a:rPr lang="en-US" sz="2100" dirty="0" err="1">
                <a:solidFill>
                  <a:schemeClr val="tx1"/>
                </a:solidFill>
                <a:latin typeface="Cambria" pitchFamily="18" charset="0"/>
              </a:rPr>
              <a:t>berkenaan</a:t>
            </a:r>
            <a:r>
              <a:rPr lang="en-US" sz="2100" dirty="0">
                <a:solidFill>
                  <a:schemeClr val="tx1"/>
                </a:solidFill>
                <a:latin typeface="Cambria" pitchFamily="18" charset="0"/>
              </a:rPr>
              <a:t>; </a:t>
            </a:r>
            <a:r>
              <a:rPr lang="en-US" sz="2100" dirty="0" err="1">
                <a:solidFill>
                  <a:schemeClr val="tx1"/>
                </a:solidFill>
                <a:latin typeface="Cambria" pitchFamily="18" charset="0"/>
              </a:rPr>
              <a:t>atau</a:t>
            </a:r>
            <a:endParaRPr lang="id-ID" sz="2100" dirty="0">
              <a:solidFill>
                <a:schemeClr val="tx1"/>
              </a:solidFill>
              <a:latin typeface="Cambria" pitchFamily="18" charset="0"/>
            </a:endParaRPr>
          </a:p>
          <a:p>
            <a:pPr marL="720725" indent="-360363">
              <a:spcBef>
                <a:spcPts val="300"/>
              </a:spcBef>
              <a:spcAft>
                <a:spcPts val="300"/>
              </a:spcAft>
              <a:buFont typeface="+mj-lt"/>
              <a:buAutoNum type="alphaLcPeriod"/>
              <a:defRPr/>
            </a:pPr>
            <a:r>
              <a:rPr lang="en-US" sz="2100" dirty="0" err="1">
                <a:solidFill>
                  <a:schemeClr val="tx1"/>
                </a:solidFill>
                <a:latin typeface="Cambria" pitchFamily="18" charset="0"/>
              </a:rPr>
              <a:t>Menteri</a:t>
            </a:r>
            <a:r>
              <a:rPr lang="en-US" sz="2100" dirty="0">
                <a:solidFill>
                  <a:schemeClr val="tx1"/>
                </a:solidFill>
                <a:latin typeface="Cambria" pitchFamily="18" charset="0"/>
              </a:rPr>
              <a:t>/</a:t>
            </a:r>
            <a:r>
              <a:rPr lang="id-ID" sz="2100" dirty="0">
                <a:solidFill>
                  <a:schemeClr val="tx1"/>
                </a:solidFill>
                <a:latin typeface="Cambria" pitchFamily="18" charset="0"/>
              </a:rPr>
              <a:t>Pimpinan Lembaga/</a:t>
            </a:r>
            <a:r>
              <a:rPr lang="en-US" sz="2100" dirty="0" err="1">
                <a:solidFill>
                  <a:schemeClr val="tx1"/>
                </a:solidFill>
                <a:latin typeface="Cambria" pitchFamily="18" charset="0"/>
              </a:rPr>
              <a:t>Pejabat</a:t>
            </a:r>
            <a:r>
              <a:rPr lang="en-US" sz="2100" dirty="0">
                <a:solidFill>
                  <a:schemeClr val="tx1"/>
                </a:solidFill>
                <a:latin typeface="Cambria" pitchFamily="18" charset="0"/>
              </a:rPr>
              <a:t> </a:t>
            </a:r>
            <a:r>
              <a:rPr lang="en-US" sz="2100" dirty="0" err="1">
                <a:solidFill>
                  <a:schemeClr val="tx1"/>
                </a:solidFill>
                <a:latin typeface="Cambria" pitchFamily="18" charset="0"/>
              </a:rPr>
              <a:t>Eselon</a:t>
            </a:r>
            <a:r>
              <a:rPr lang="en-US" sz="2100" dirty="0">
                <a:solidFill>
                  <a:schemeClr val="tx1"/>
                </a:solidFill>
                <a:latin typeface="Cambria" pitchFamily="18" charset="0"/>
              </a:rPr>
              <a:t> I </a:t>
            </a:r>
            <a:r>
              <a:rPr lang="en-US" sz="2100" dirty="0" err="1">
                <a:solidFill>
                  <a:schemeClr val="tx1"/>
                </a:solidFill>
                <a:latin typeface="Cambria" pitchFamily="18" charset="0"/>
              </a:rPr>
              <a:t>untuk</a:t>
            </a:r>
            <a:r>
              <a:rPr lang="en-US" sz="2100" dirty="0">
                <a:solidFill>
                  <a:schemeClr val="tx1"/>
                </a:solidFill>
                <a:latin typeface="Cambria" pitchFamily="18" charset="0"/>
              </a:rPr>
              <a:t> </a:t>
            </a:r>
            <a:r>
              <a:rPr lang="en-US" sz="2100" dirty="0" err="1">
                <a:solidFill>
                  <a:schemeClr val="tx1"/>
                </a:solidFill>
                <a:latin typeface="Cambria" pitchFamily="18" charset="0"/>
              </a:rPr>
              <a:t>Perjalanan</a:t>
            </a:r>
            <a:r>
              <a:rPr lang="en-US" sz="2100" dirty="0">
                <a:solidFill>
                  <a:schemeClr val="tx1"/>
                </a:solidFill>
                <a:latin typeface="Cambria" pitchFamily="18" charset="0"/>
              </a:rPr>
              <a:t> </a:t>
            </a:r>
            <a:r>
              <a:rPr lang="en-US" sz="2100" dirty="0" err="1">
                <a:solidFill>
                  <a:schemeClr val="tx1"/>
                </a:solidFill>
                <a:latin typeface="Cambria" pitchFamily="18" charset="0"/>
              </a:rPr>
              <a:t>Dinas</a:t>
            </a:r>
            <a:r>
              <a:rPr lang="en-US" sz="2100" dirty="0">
                <a:solidFill>
                  <a:schemeClr val="tx1"/>
                </a:solidFill>
                <a:latin typeface="Cambria" pitchFamily="18" charset="0"/>
              </a:rPr>
              <a:t> </a:t>
            </a:r>
            <a:r>
              <a:rPr lang="id-ID" sz="2100" dirty="0">
                <a:solidFill>
                  <a:schemeClr val="tx1"/>
                </a:solidFill>
                <a:latin typeface="Cambria" pitchFamily="18" charset="0"/>
              </a:rPr>
              <a:t>Jabatan </a:t>
            </a:r>
            <a:r>
              <a:rPr lang="en-US" sz="2100" dirty="0">
                <a:solidFill>
                  <a:schemeClr val="tx1"/>
                </a:solidFill>
                <a:latin typeface="Cambria" pitchFamily="18" charset="0"/>
              </a:rPr>
              <a:t>yang </a:t>
            </a:r>
            <a:r>
              <a:rPr lang="en-US" sz="2100" dirty="0" err="1">
                <a:solidFill>
                  <a:schemeClr val="tx1"/>
                </a:solidFill>
                <a:latin typeface="Cambria" pitchFamily="18" charset="0"/>
              </a:rPr>
              <a:t>dilakukan</a:t>
            </a:r>
            <a:r>
              <a:rPr lang="en-US" sz="2100" dirty="0">
                <a:solidFill>
                  <a:schemeClr val="tx1"/>
                </a:solidFill>
                <a:latin typeface="Cambria" pitchFamily="18" charset="0"/>
              </a:rPr>
              <a:t> </a:t>
            </a:r>
            <a:r>
              <a:rPr lang="en-US" sz="2100" dirty="0" err="1">
                <a:solidFill>
                  <a:schemeClr val="tx1"/>
                </a:solidFill>
                <a:latin typeface="Cambria" pitchFamily="18" charset="0"/>
              </a:rPr>
              <a:t>oleh</a:t>
            </a:r>
            <a:r>
              <a:rPr lang="en-US" sz="2100" dirty="0">
                <a:solidFill>
                  <a:schemeClr val="tx1"/>
                </a:solidFill>
                <a:latin typeface="Cambria" pitchFamily="18" charset="0"/>
              </a:rPr>
              <a:t> </a:t>
            </a:r>
            <a:r>
              <a:rPr lang="en-US" sz="2100" dirty="0" err="1">
                <a:solidFill>
                  <a:schemeClr val="tx1"/>
                </a:solidFill>
                <a:latin typeface="Cambria" pitchFamily="18" charset="0"/>
              </a:rPr>
              <a:t>Menteri</a:t>
            </a:r>
            <a:r>
              <a:rPr lang="en-US" sz="2100" dirty="0">
                <a:solidFill>
                  <a:schemeClr val="tx1"/>
                </a:solidFill>
                <a:latin typeface="Cambria" pitchFamily="18" charset="0"/>
              </a:rPr>
              <a:t>/ </a:t>
            </a:r>
            <a:r>
              <a:rPr lang="id-ID" sz="2100" dirty="0">
                <a:solidFill>
                  <a:schemeClr val="tx1"/>
                </a:solidFill>
                <a:latin typeface="Cambria" pitchFamily="18" charset="0"/>
              </a:rPr>
              <a:t>Pimpinan Lembaga/</a:t>
            </a:r>
            <a:r>
              <a:rPr lang="en-US" sz="2100" dirty="0">
                <a:solidFill>
                  <a:schemeClr val="tx1"/>
                </a:solidFill>
                <a:latin typeface="Cambria" pitchFamily="18" charset="0"/>
              </a:rPr>
              <a:t> </a:t>
            </a:r>
            <a:r>
              <a:rPr lang="en-US" sz="2100" dirty="0" err="1">
                <a:solidFill>
                  <a:schemeClr val="tx1"/>
                </a:solidFill>
                <a:latin typeface="Cambria" pitchFamily="18" charset="0"/>
              </a:rPr>
              <a:t>Pejabat</a:t>
            </a:r>
            <a:r>
              <a:rPr lang="en-US" sz="2100" dirty="0">
                <a:solidFill>
                  <a:schemeClr val="tx1"/>
                </a:solidFill>
                <a:latin typeface="Cambria" pitchFamily="18" charset="0"/>
              </a:rPr>
              <a:t> </a:t>
            </a:r>
            <a:r>
              <a:rPr lang="en-US" sz="2100" dirty="0" err="1">
                <a:solidFill>
                  <a:schemeClr val="tx1"/>
                </a:solidFill>
                <a:latin typeface="Cambria" pitchFamily="18" charset="0"/>
              </a:rPr>
              <a:t>Eselon</a:t>
            </a:r>
            <a:r>
              <a:rPr lang="en-US" sz="2100" dirty="0">
                <a:solidFill>
                  <a:schemeClr val="tx1"/>
                </a:solidFill>
                <a:latin typeface="Cambria" pitchFamily="18" charset="0"/>
              </a:rPr>
              <a:t> I/ </a:t>
            </a:r>
            <a:r>
              <a:rPr lang="id-ID" sz="2100" dirty="0">
                <a:solidFill>
                  <a:schemeClr val="tx1"/>
                </a:solidFill>
                <a:latin typeface="Cambria" pitchFamily="18" charset="0"/>
              </a:rPr>
              <a:t>Pejabat </a:t>
            </a:r>
            <a:r>
              <a:rPr lang="en-US" sz="2100" dirty="0" err="1">
                <a:solidFill>
                  <a:schemeClr val="tx1"/>
                </a:solidFill>
                <a:latin typeface="Cambria" pitchFamily="18" charset="0"/>
              </a:rPr>
              <a:t>Eselon</a:t>
            </a:r>
            <a:r>
              <a:rPr lang="en-US" sz="2100" dirty="0">
                <a:solidFill>
                  <a:schemeClr val="tx1"/>
                </a:solidFill>
                <a:latin typeface="Cambria" pitchFamily="18" charset="0"/>
              </a:rPr>
              <a:t> II.</a:t>
            </a:r>
          </a:p>
          <a:p>
            <a:pPr marL="354013" indent="-354013">
              <a:spcBef>
                <a:spcPts val="300"/>
              </a:spcBef>
              <a:spcAft>
                <a:spcPts val="300"/>
              </a:spcAft>
              <a:buFont typeface="+mj-lt"/>
              <a:buAutoNum type="arabicParenR" startAt="3"/>
              <a:defRPr/>
            </a:pPr>
            <a:r>
              <a:rPr lang="en-US" sz="2100" dirty="0" err="1">
                <a:solidFill>
                  <a:schemeClr val="tx1"/>
                </a:solidFill>
                <a:latin typeface="Cambria" pitchFamily="18" charset="0"/>
              </a:rPr>
              <a:t>Kewenangan</a:t>
            </a:r>
            <a:r>
              <a:rPr lang="en-US" sz="2100" dirty="0">
                <a:solidFill>
                  <a:schemeClr val="tx1"/>
                </a:solidFill>
                <a:latin typeface="Cambria" pitchFamily="18" charset="0"/>
              </a:rPr>
              <a:t> </a:t>
            </a:r>
            <a:r>
              <a:rPr lang="en-US" sz="2100" dirty="0" err="1">
                <a:solidFill>
                  <a:schemeClr val="tx1"/>
                </a:solidFill>
                <a:latin typeface="Cambria" pitchFamily="18" charset="0"/>
              </a:rPr>
              <a:t>penerbitan</a:t>
            </a:r>
            <a:r>
              <a:rPr lang="en-US" sz="2100" dirty="0">
                <a:solidFill>
                  <a:schemeClr val="tx1"/>
                </a:solidFill>
                <a:latin typeface="Cambria" pitchFamily="18" charset="0"/>
              </a:rPr>
              <a:t> </a:t>
            </a:r>
            <a:r>
              <a:rPr lang="en-US" sz="2100" dirty="0" err="1">
                <a:solidFill>
                  <a:schemeClr val="tx1"/>
                </a:solidFill>
                <a:latin typeface="Cambria" pitchFamily="18" charset="0"/>
              </a:rPr>
              <a:t>Surat</a:t>
            </a:r>
            <a:r>
              <a:rPr lang="en-US" sz="2100" dirty="0">
                <a:solidFill>
                  <a:schemeClr val="tx1"/>
                </a:solidFill>
                <a:latin typeface="Cambria" pitchFamily="18" charset="0"/>
              </a:rPr>
              <a:t> </a:t>
            </a:r>
            <a:r>
              <a:rPr lang="en-US" sz="2100" dirty="0" err="1">
                <a:solidFill>
                  <a:schemeClr val="tx1"/>
                </a:solidFill>
                <a:latin typeface="Cambria" pitchFamily="18" charset="0"/>
              </a:rPr>
              <a:t>Tugas</a:t>
            </a:r>
            <a:r>
              <a:rPr lang="en-US" sz="2100" dirty="0">
                <a:solidFill>
                  <a:schemeClr val="tx1"/>
                </a:solidFill>
                <a:latin typeface="Cambria" pitchFamily="18" charset="0"/>
              </a:rPr>
              <a:t>  </a:t>
            </a:r>
            <a:r>
              <a:rPr lang="en-US" sz="2100" dirty="0" err="1">
                <a:solidFill>
                  <a:schemeClr val="tx1"/>
                </a:solidFill>
                <a:latin typeface="Cambria" pitchFamily="18" charset="0"/>
              </a:rPr>
              <a:t>dapat</a:t>
            </a:r>
            <a:r>
              <a:rPr lang="en-US" sz="2100" dirty="0">
                <a:solidFill>
                  <a:schemeClr val="tx1"/>
                </a:solidFill>
                <a:latin typeface="Cambria" pitchFamily="18" charset="0"/>
              </a:rPr>
              <a:t> </a:t>
            </a:r>
            <a:r>
              <a:rPr lang="en-US" sz="2100" dirty="0" err="1">
                <a:solidFill>
                  <a:schemeClr val="tx1"/>
                </a:solidFill>
                <a:latin typeface="Cambria" pitchFamily="18" charset="0"/>
              </a:rPr>
              <a:t>didelegasikan</a:t>
            </a:r>
            <a:r>
              <a:rPr lang="en-US" sz="2100" dirty="0">
                <a:solidFill>
                  <a:schemeClr val="tx1"/>
                </a:solidFill>
                <a:latin typeface="Cambria" pitchFamily="18" charset="0"/>
              </a:rPr>
              <a:t> </a:t>
            </a:r>
            <a:r>
              <a:rPr lang="en-US" sz="2100" dirty="0" err="1">
                <a:solidFill>
                  <a:schemeClr val="tx1"/>
                </a:solidFill>
                <a:latin typeface="Cambria" pitchFamily="18" charset="0"/>
              </a:rPr>
              <a:t>kepada</a:t>
            </a:r>
            <a:r>
              <a:rPr lang="en-US" sz="2100" dirty="0">
                <a:solidFill>
                  <a:schemeClr val="tx1"/>
                </a:solidFill>
                <a:latin typeface="Cambria" pitchFamily="18" charset="0"/>
              </a:rPr>
              <a:t> </a:t>
            </a:r>
            <a:r>
              <a:rPr lang="en-US" sz="2100" dirty="0" err="1">
                <a:solidFill>
                  <a:schemeClr val="tx1"/>
                </a:solidFill>
                <a:latin typeface="Cambria" pitchFamily="18" charset="0"/>
              </a:rPr>
              <a:t>pejabat</a:t>
            </a:r>
            <a:r>
              <a:rPr lang="en-US" sz="2100" dirty="0">
                <a:solidFill>
                  <a:schemeClr val="tx1"/>
                </a:solidFill>
                <a:latin typeface="Cambria" pitchFamily="18" charset="0"/>
              </a:rPr>
              <a:t> yang </a:t>
            </a:r>
            <a:r>
              <a:rPr lang="en-US" sz="2100" dirty="0" err="1">
                <a:solidFill>
                  <a:schemeClr val="tx1"/>
                </a:solidFill>
                <a:latin typeface="Cambria" pitchFamily="18" charset="0"/>
              </a:rPr>
              <a:t>ditunjuk</a:t>
            </a:r>
            <a:endParaRPr lang="en-US" sz="2100" dirty="0">
              <a:solidFill>
                <a:schemeClr val="tx1"/>
              </a:solidFill>
              <a:latin typeface="Cambria" pitchFamily="18" charset="0"/>
            </a:endParaRPr>
          </a:p>
          <a:p>
            <a:pPr marL="720725" indent="-360363">
              <a:spcBef>
                <a:spcPts val="300"/>
              </a:spcBef>
              <a:spcAft>
                <a:spcPts val="300"/>
              </a:spcAft>
              <a:buFont typeface="+mj-lt"/>
              <a:buAutoNum type="alphaLcPeriod"/>
              <a:defRPr/>
            </a:pPr>
            <a:endParaRPr lang="en-US" sz="2000" dirty="0">
              <a:solidFill>
                <a:schemeClr val="tx1"/>
              </a:solidFill>
              <a:latin typeface="Cambria" pitchFamily="18" charset="0"/>
            </a:endParaRPr>
          </a:p>
          <a:p>
            <a:pPr marL="720725" indent="-360363">
              <a:spcBef>
                <a:spcPts val="300"/>
              </a:spcBef>
              <a:spcAft>
                <a:spcPts val="300"/>
              </a:spcAft>
              <a:buFont typeface="+mj-lt"/>
              <a:buAutoNum type="alphaLcPeriod"/>
              <a:defRPr/>
            </a:pPr>
            <a:endParaRPr lang="id-ID" sz="2200" dirty="0">
              <a:solidFill>
                <a:schemeClr val="tx1"/>
              </a:solidFill>
              <a:latin typeface="Cambria" pitchFamily="18" charset="0"/>
            </a:endParaRPr>
          </a:p>
        </p:txBody>
      </p:sp>
      <p:sp>
        <p:nvSpPr>
          <p:cNvPr id="5" name="Rounded Rectangle 4"/>
          <p:cNvSpPr/>
          <p:nvPr/>
        </p:nvSpPr>
        <p:spPr>
          <a:xfrm>
            <a:off x="3887755" y="571480"/>
            <a:ext cx="4896544" cy="428628"/>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400" b="1" dirty="0">
                <a:solidFill>
                  <a:schemeClr val="tx1"/>
                </a:solidFill>
              </a:rPr>
              <a:t>SURAT </a:t>
            </a:r>
            <a:r>
              <a:rPr lang="en-US" sz="2400" b="1" dirty="0">
                <a:solidFill>
                  <a:schemeClr val="tx1"/>
                </a:solidFill>
              </a:rPr>
              <a:t> </a:t>
            </a:r>
            <a:r>
              <a:rPr lang="id-ID" sz="2400" b="1" dirty="0">
                <a:solidFill>
                  <a:schemeClr val="tx1"/>
                </a:solidFill>
              </a:rPr>
              <a:t>TUGAS</a:t>
            </a:r>
          </a:p>
        </p:txBody>
      </p:sp>
    </p:spTree>
    <p:extLst>
      <p:ext uri="{BB962C8B-B14F-4D97-AF65-F5344CB8AC3E}">
        <p14:creationId xmlns="" xmlns:p14="http://schemas.microsoft.com/office/powerpoint/2010/main" val="4357696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p:cNvSpPr txBox="1">
            <a:spLocks noChangeArrowheads="1"/>
          </p:cNvSpPr>
          <p:nvPr/>
        </p:nvSpPr>
        <p:spPr bwMode="auto">
          <a:xfrm>
            <a:off x="431800" y="142876"/>
            <a:ext cx="11379200" cy="523875"/>
          </a:xfrm>
          <a:prstGeom prst="rect">
            <a:avLst/>
          </a:prstGeom>
          <a:solidFill>
            <a:schemeClr val="accent1">
              <a:lumMod val="60000"/>
              <a:lumOff val="40000"/>
            </a:schemeClr>
          </a:solidFill>
          <a:ln w="9525">
            <a:noFill/>
            <a:miter lim="800000"/>
            <a:headEnd/>
            <a:tailEnd/>
          </a:ln>
        </p:spPr>
        <p:txBody>
          <a:bodyPr>
            <a:spAutoFit/>
          </a:bodyPr>
          <a:lstStyle/>
          <a:p>
            <a:pPr algn="ctr">
              <a:defRPr/>
            </a:pPr>
            <a:r>
              <a:rPr lang="id-ID" sz="2800" b="1" dirty="0">
                <a:latin typeface="Cambria" pitchFamily="18" charset="0"/>
              </a:rPr>
              <a:t>           PERJALANAN DINAS JABATAN</a:t>
            </a:r>
            <a:r>
              <a:rPr lang="id-ID" sz="2800" b="1" dirty="0" smtClean="0">
                <a:latin typeface="Cambria" pitchFamily="18" charset="0"/>
              </a:rPr>
              <a:t>......(3)</a:t>
            </a:r>
            <a:endParaRPr lang="en-US" sz="2800" b="1" dirty="0">
              <a:latin typeface="Cambria" pitchFamily="18" charset="0"/>
              <a:ea typeface="Cambria Math" pitchFamily="18" charset="0"/>
            </a:endParaRPr>
          </a:p>
        </p:txBody>
      </p:sp>
      <p:sp>
        <p:nvSpPr>
          <p:cNvPr id="7" name="Rounded Rectangle 6"/>
          <p:cNvSpPr/>
          <p:nvPr/>
        </p:nvSpPr>
        <p:spPr>
          <a:xfrm>
            <a:off x="239184" y="811213"/>
            <a:ext cx="11760200" cy="5903912"/>
          </a:xfrm>
          <a:prstGeom prst="roundRect">
            <a:avLst/>
          </a:prstGeom>
          <a:solidFill>
            <a:srgbClr val="FFFFFF"/>
          </a:solid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a:lstStyle/>
          <a:p>
            <a:pPr marL="360363" indent="-360363">
              <a:defRPr/>
            </a:pPr>
            <a:endParaRPr lang="id-ID" dirty="0">
              <a:solidFill>
                <a:schemeClr val="tx1"/>
              </a:solidFill>
              <a:latin typeface="Cambria" pitchFamily="18" charset="0"/>
            </a:endParaRPr>
          </a:p>
          <a:p>
            <a:pPr marL="457200" indent="-457200">
              <a:buFont typeface="+mj-lt"/>
              <a:buAutoNum type="arabicParenR" startAt="4"/>
              <a:defRPr/>
            </a:pPr>
            <a:r>
              <a:rPr lang="id-ID" dirty="0">
                <a:solidFill>
                  <a:schemeClr val="tx1"/>
                </a:solidFill>
                <a:latin typeface="Cambria" pitchFamily="18" charset="0"/>
              </a:rPr>
              <a:t>Surat Tugas paling sedikit mencantumkan :</a:t>
            </a:r>
          </a:p>
          <a:p>
            <a:pPr marL="900113" indent="-457200">
              <a:buFont typeface="+mj-lt"/>
              <a:buAutoNum type="alphaLcPeriod"/>
              <a:defRPr/>
            </a:pPr>
            <a:r>
              <a:rPr lang="id-ID" dirty="0">
                <a:solidFill>
                  <a:schemeClr val="tx1"/>
                </a:solidFill>
                <a:latin typeface="Cambria" pitchFamily="18" charset="0"/>
              </a:rPr>
              <a:t>Pemberi tugas;</a:t>
            </a:r>
          </a:p>
          <a:p>
            <a:pPr marL="900113" indent="-457200">
              <a:buFont typeface="+mj-lt"/>
              <a:buAutoNum type="alphaLcPeriod"/>
              <a:defRPr/>
            </a:pPr>
            <a:r>
              <a:rPr lang="id-ID" dirty="0">
                <a:solidFill>
                  <a:schemeClr val="tx1"/>
                </a:solidFill>
                <a:latin typeface="Cambria" pitchFamily="18" charset="0"/>
              </a:rPr>
              <a:t>Pelaksana tugas;</a:t>
            </a:r>
          </a:p>
          <a:p>
            <a:pPr marL="900113" indent="-457200">
              <a:buFont typeface="+mj-lt"/>
              <a:buAutoNum type="alphaLcPeriod"/>
              <a:defRPr/>
            </a:pPr>
            <a:r>
              <a:rPr lang="id-ID" dirty="0">
                <a:solidFill>
                  <a:schemeClr val="tx1"/>
                </a:solidFill>
                <a:latin typeface="Cambria" pitchFamily="18" charset="0"/>
              </a:rPr>
              <a:t>Waktu pelaksanaan tugas; dan</a:t>
            </a:r>
          </a:p>
          <a:p>
            <a:pPr marL="900113" indent="-457200">
              <a:spcAft>
                <a:spcPts val="600"/>
              </a:spcAft>
              <a:buFont typeface="+mj-lt"/>
              <a:buAutoNum type="alphaLcPeriod"/>
              <a:defRPr/>
            </a:pPr>
            <a:r>
              <a:rPr lang="id-ID" dirty="0">
                <a:solidFill>
                  <a:schemeClr val="tx1"/>
                </a:solidFill>
                <a:latin typeface="Cambria" pitchFamily="18" charset="0"/>
              </a:rPr>
              <a:t>Tempat pelaksanaan tugas.</a:t>
            </a:r>
          </a:p>
          <a:p>
            <a:pPr marL="457200" indent="-457200">
              <a:buFont typeface="+mj-lt"/>
              <a:buAutoNum type="arabicParenR" startAt="5"/>
              <a:defRPr/>
            </a:pPr>
            <a:r>
              <a:rPr lang="id-ID" b="1" dirty="0">
                <a:solidFill>
                  <a:schemeClr val="tx1"/>
                </a:solidFill>
                <a:latin typeface="Cambria" pitchFamily="18" charset="0"/>
              </a:rPr>
              <a:t>Surat Tugas </a:t>
            </a:r>
            <a:r>
              <a:rPr lang="id-ID" dirty="0">
                <a:solidFill>
                  <a:schemeClr val="tx1"/>
                </a:solidFill>
                <a:latin typeface="Cambria" pitchFamily="18" charset="0"/>
              </a:rPr>
              <a:t>menjadi </a:t>
            </a:r>
            <a:r>
              <a:rPr lang="id-ID" b="1" dirty="0">
                <a:solidFill>
                  <a:schemeClr val="tx1"/>
                </a:solidFill>
                <a:latin typeface="Cambria" pitchFamily="18" charset="0"/>
              </a:rPr>
              <a:t>dasar penerbitan SPD oleh PPK.</a:t>
            </a:r>
          </a:p>
          <a:p>
            <a:pPr marL="442913" indent="-442913">
              <a:spcAft>
                <a:spcPts val="600"/>
              </a:spcAft>
              <a:buFont typeface="+mj-lt"/>
              <a:buAutoNum type="arabicParenR" startAt="6"/>
              <a:defRPr/>
            </a:pPr>
            <a:r>
              <a:rPr lang="id-ID" dirty="0">
                <a:solidFill>
                  <a:schemeClr val="tx1"/>
                </a:solidFill>
                <a:latin typeface="Cambria" pitchFamily="18" charset="0"/>
              </a:rPr>
              <a:t>Dalam penerbitan SPD, PPK berwenang untuk menetapkan </a:t>
            </a:r>
            <a:r>
              <a:rPr lang="id-ID" b="1" dirty="0">
                <a:solidFill>
                  <a:schemeClr val="tx1"/>
                </a:solidFill>
                <a:latin typeface="Cambria" pitchFamily="18" charset="0"/>
              </a:rPr>
              <a:t>tingkat biaya Perjalanan Dinas dan alat transpor yang digunakan untuk melaksanakan </a:t>
            </a:r>
            <a:r>
              <a:rPr lang="id-ID" dirty="0">
                <a:solidFill>
                  <a:schemeClr val="tx1"/>
                </a:solidFill>
                <a:latin typeface="Cambria" pitchFamily="18" charset="0"/>
              </a:rPr>
              <a:t>Perjalanan Dinas Jabatan yang bersangkutan dengan memperhatikan kepentingan serta tujuan Perjalanan Dinas tersebut.</a:t>
            </a:r>
          </a:p>
          <a:p>
            <a:pPr marL="442913" indent="-442913">
              <a:spcAft>
                <a:spcPts val="600"/>
              </a:spcAft>
              <a:buFont typeface="+mj-lt"/>
              <a:buAutoNum type="arabicParenR" startAt="6"/>
              <a:defRPr/>
            </a:pPr>
            <a:r>
              <a:rPr lang="id-ID" dirty="0">
                <a:solidFill>
                  <a:schemeClr val="tx1"/>
                </a:solidFill>
                <a:latin typeface="Cambria" pitchFamily="18" charset="0"/>
              </a:rPr>
              <a:t>Perjalanan Dinas Jabatan di dalam Kota yang dilaksanakan sampai dengan 8 (delapan) jam </a:t>
            </a:r>
            <a:r>
              <a:rPr lang="en-US" dirty="0" err="1">
                <a:solidFill>
                  <a:schemeClr val="tx1"/>
                </a:solidFill>
                <a:latin typeface="Cambria" pitchFamily="18" charset="0"/>
              </a:rPr>
              <a:t>dapat</a:t>
            </a:r>
            <a:r>
              <a:rPr lang="en-US" dirty="0">
                <a:solidFill>
                  <a:schemeClr val="tx1"/>
                </a:solidFill>
                <a:latin typeface="Cambria" pitchFamily="18" charset="0"/>
              </a:rPr>
              <a:t> </a:t>
            </a:r>
            <a:r>
              <a:rPr lang="id-ID" dirty="0">
                <a:solidFill>
                  <a:schemeClr val="tx1"/>
                </a:solidFill>
                <a:latin typeface="Cambria" pitchFamily="18" charset="0"/>
              </a:rPr>
              <a:t>dilakukan </a:t>
            </a:r>
            <a:r>
              <a:rPr lang="id-ID" b="1" dirty="0">
                <a:solidFill>
                  <a:schemeClr val="tx1"/>
                </a:solidFill>
                <a:latin typeface="Cambria" pitchFamily="18" charset="0"/>
              </a:rPr>
              <a:t>tanpa penerbitan SPD</a:t>
            </a:r>
            <a:r>
              <a:rPr lang="id-ID" dirty="0">
                <a:solidFill>
                  <a:schemeClr val="tx1"/>
                </a:solidFill>
                <a:latin typeface="Cambria" pitchFamily="18" charset="0"/>
              </a:rPr>
              <a:t>.</a:t>
            </a:r>
          </a:p>
          <a:p>
            <a:pPr marL="442913" indent="-442913">
              <a:spcAft>
                <a:spcPts val="600"/>
              </a:spcAft>
              <a:buFont typeface="+mj-lt"/>
              <a:buAutoNum type="arabicParenR" startAt="6"/>
              <a:tabLst>
                <a:tab pos="442913" algn="l"/>
              </a:tabLst>
              <a:defRPr/>
            </a:pPr>
            <a:r>
              <a:rPr lang="id-ID" dirty="0">
                <a:solidFill>
                  <a:schemeClr val="tx1"/>
                </a:solidFill>
                <a:latin typeface="Cambria" pitchFamily="18" charset="0"/>
              </a:rPr>
              <a:t>Perjalanan Dinas Jabatan </a:t>
            </a:r>
            <a:r>
              <a:rPr lang="en-US" dirty="0" err="1">
                <a:solidFill>
                  <a:schemeClr val="tx1"/>
                </a:solidFill>
                <a:latin typeface="Cambria" pitchFamily="18" charset="0"/>
              </a:rPr>
              <a:t>di</a:t>
            </a:r>
            <a:r>
              <a:rPr lang="en-US" dirty="0">
                <a:solidFill>
                  <a:schemeClr val="tx1"/>
                </a:solidFill>
                <a:latin typeface="Cambria" pitchFamily="18" charset="0"/>
              </a:rPr>
              <a:t> </a:t>
            </a:r>
            <a:r>
              <a:rPr lang="en-US" dirty="0" err="1">
                <a:solidFill>
                  <a:schemeClr val="tx1"/>
                </a:solidFill>
                <a:latin typeface="Cambria" pitchFamily="18" charset="0"/>
              </a:rPr>
              <a:t>dalam</a:t>
            </a:r>
            <a:r>
              <a:rPr lang="en-US" dirty="0">
                <a:solidFill>
                  <a:schemeClr val="tx1"/>
                </a:solidFill>
                <a:latin typeface="Cambria" pitchFamily="18" charset="0"/>
              </a:rPr>
              <a:t> Kota yang </a:t>
            </a:r>
            <a:r>
              <a:rPr lang="en-US" dirty="0" err="1">
                <a:solidFill>
                  <a:schemeClr val="tx1"/>
                </a:solidFill>
                <a:latin typeface="Cambria" pitchFamily="18" charset="0"/>
              </a:rPr>
              <a:t>dilaksanakan</a:t>
            </a:r>
            <a:r>
              <a:rPr lang="en-US" dirty="0">
                <a:solidFill>
                  <a:schemeClr val="tx1"/>
                </a:solidFill>
                <a:latin typeface="Cambria" pitchFamily="18" charset="0"/>
              </a:rPr>
              <a:t> </a:t>
            </a:r>
            <a:r>
              <a:rPr lang="en-US" dirty="0" err="1">
                <a:solidFill>
                  <a:schemeClr val="tx1"/>
                </a:solidFill>
                <a:latin typeface="Cambria" pitchFamily="18" charset="0"/>
              </a:rPr>
              <a:t>sampai</a:t>
            </a:r>
            <a:r>
              <a:rPr lang="en-US" dirty="0">
                <a:solidFill>
                  <a:schemeClr val="tx1"/>
                </a:solidFill>
                <a:latin typeface="Cambria" pitchFamily="18" charset="0"/>
              </a:rPr>
              <a:t> </a:t>
            </a:r>
            <a:r>
              <a:rPr lang="en-US" dirty="0" err="1">
                <a:solidFill>
                  <a:schemeClr val="tx1"/>
                </a:solidFill>
                <a:latin typeface="Cambria" pitchFamily="18" charset="0"/>
              </a:rPr>
              <a:t>dengan</a:t>
            </a:r>
            <a:r>
              <a:rPr lang="en-US" dirty="0">
                <a:solidFill>
                  <a:schemeClr val="tx1"/>
                </a:solidFill>
                <a:latin typeface="Cambria" pitchFamily="18" charset="0"/>
              </a:rPr>
              <a:t> 8 (</a:t>
            </a:r>
            <a:r>
              <a:rPr lang="en-US" dirty="0" err="1">
                <a:solidFill>
                  <a:schemeClr val="tx1"/>
                </a:solidFill>
                <a:latin typeface="Cambria" pitchFamily="18" charset="0"/>
              </a:rPr>
              <a:t>delapan</a:t>
            </a:r>
            <a:r>
              <a:rPr lang="en-US" dirty="0">
                <a:solidFill>
                  <a:schemeClr val="tx1"/>
                </a:solidFill>
                <a:latin typeface="Cambria" pitchFamily="18" charset="0"/>
              </a:rPr>
              <a:t>) jam </a:t>
            </a:r>
            <a:r>
              <a:rPr lang="en-US" dirty="0" err="1">
                <a:solidFill>
                  <a:schemeClr val="tx1"/>
                </a:solidFill>
                <a:latin typeface="Cambria" pitchFamily="18" charset="0"/>
              </a:rPr>
              <a:t>tanpa</a:t>
            </a:r>
            <a:r>
              <a:rPr lang="en-US" dirty="0">
                <a:solidFill>
                  <a:schemeClr val="tx1"/>
                </a:solidFill>
                <a:latin typeface="Cambria" pitchFamily="18" charset="0"/>
              </a:rPr>
              <a:t> </a:t>
            </a:r>
            <a:r>
              <a:rPr lang="en-US" dirty="0" err="1">
                <a:solidFill>
                  <a:schemeClr val="tx1"/>
                </a:solidFill>
                <a:latin typeface="Cambria" pitchFamily="18" charset="0"/>
              </a:rPr>
              <a:t>penerbitan</a:t>
            </a:r>
            <a:r>
              <a:rPr lang="en-US" dirty="0">
                <a:solidFill>
                  <a:schemeClr val="tx1"/>
                </a:solidFill>
                <a:latin typeface="Cambria" pitchFamily="18" charset="0"/>
              </a:rPr>
              <a:t> SPD, </a:t>
            </a:r>
            <a:r>
              <a:rPr lang="en-US" dirty="0" err="1">
                <a:solidFill>
                  <a:schemeClr val="tx1"/>
                </a:solidFill>
                <a:latin typeface="Cambria" pitchFamily="18" charset="0"/>
              </a:rPr>
              <a:t>pembebanan</a:t>
            </a:r>
            <a:r>
              <a:rPr lang="en-US" dirty="0">
                <a:solidFill>
                  <a:schemeClr val="tx1"/>
                </a:solidFill>
                <a:latin typeface="Cambria" pitchFamily="18" charset="0"/>
              </a:rPr>
              <a:t> </a:t>
            </a:r>
            <a:r>
              <a:rPr lang="en-US" dirty="0" err="1">
                <a:solidFill>
                  <a:schemeClr val="tx1"/>
                </a:solidFill>
                <a:latin typeface="Cambria" pitchFamily="18" charset="0"/>
              </a:rPr>
              <a:t>biaya</a:t>
            </a:r>
            <a:r>
              <a:rPr lang="en-US" dirty="0">
                <a:solidFill>
                  <a:schemeClr val="tx1"/>
                </a:solidFill>
                <a:latin typeface="Cambria" pitchFamily="18" charset="0"/>
              </a:rPr>
              <a:t> </a:t>
            </a:r>
            <a:r>
              <a:rPr lang="id-ID" dirty="0">
                <a:solidFill>
                  <a:schemeClr val="tx1"/>
                </a:solidFill>
                <a:latin typeface="Cambria" pitchFamily="18" charset="0"/>
              </a:rPr>
              <a:t>Perjalanan Dinas Jabatan</a:t>
            </a:r>
            <a:r>
              <a:rPr lang="en-US" dirty="0">
                <a:solidFill>
                  <a:schemeClr val="tx1"/>
                </a:solidFill>
                <a:latin typeface="Cambria" pitchFamily="18" charset="0"/>
              </a:rPr>
              <a:t> </a:t>
            </a:r>
            <a:r>
              <a:rPr lang="id-ID" dirty="0">
                <a:solidFill>
                  <a:schemeClr val="tx1"/>
                </a:solidFill>
                <a:latin typeface="Cambria" pitchFamily="18" charset="0"/>
              </a:rPr>
              <a:t>oleh PPK </a:t>
            </a:r>
            <a:r>
              <a:rPr lang="en-US" dirty="0" err="1">
                <a:solidFill>
                  <a:schemeClr val="tx1"/>
                </a:solidFill>
                <a:latin typeface="Cambria" pitchFamily="18" charset="0"/>
              </a:rPr>
              <a:t>dicantumkan</a:t>
            </a:r>
            <a:r>
              <a:rPr lang="en-US" dirty="0">
                <a:solidFill>
                  <a:schemeClr val="tx1"/>
                </a:solidFill>
                <a:latin typeface="Cambria" pitchFamily="18" charset="0"/>
              </a:rPr>
              <a:t> </a:t>
            </a:r>
            <a:r>
              <a:rPr lang="en-US" dirty="0" err="1">
                <a:solidFill>
                  <a:schemeClr val="tx1"/>
                </a:solidFill>
                <a:latin typeface="Cambria" pitchFamily="18" charset="0"/>
              </a:rPr>
              <a:t>dalam</a:t>
            </a:r>
            <a:r>
              <a:rPr lang="en-US" dirty="0">
                <a:solidFill>
                  <a:schemeClr val="tx1"/>
                </a:solidFill>
                <a:latin typeface="Cambria" pitchFamily="18" charset="0"/>
              </a:rPr>
              <a:t> </a:t>
            </a:r>
            <a:r>
              <a:rPr lang="en-US" dirty="0" err="1">
                <a:solidFill>
                  <a:schemeClr val="tx1"/>
                </a:solidFill>
                <a:latin typeface="Cambria" pitchFamily="18" charset="0"/>
              </a:rPr>
              <a:t>Surat</a:t>
            </a:r>
            <a:r>
              <a:rPr lang="en-US" dirty="0">
                <a:solidFill>
                  <a:schemeClr val="tx1"/>
                </a:solidFill>
                <a:latin typeface="Cambria" pitchFamily="18" charset="0"/>
              </a:rPr>
              <a:t> </a:t>
            </a:r>
            <a:r>
              <a:rPr lang="en-US" dirty="0" err="1">
                <a:solidFill>
                  <a:schemeClr val="tx1"/>
                </a:solidFill>
                <a:latin typeface="Cambria" pitchFamily="18" charset="0"/>
              </a:rPr>
              <a:t>Tugas</a:t>
            </a:r>
            <a:r>
              <a:rPr lang="id-ID" dirty="0">
                <a:solidFill>
                  <a:schemeClr val="tx1"/>
                </a:solidFill>
                <a:latin typeface="Cambria" pitchFamily="18" charset="0"/>
              </a:rPr>
              <a:t>.</a:t>
            </a:r>
          </a:p>
          <a:p>
            <a:pPr marL="442913" indent="-442913">
              <a:spcAft>
                <a:spcPts val="600"/>
              </a:spcAft>
              <a:buFont typeface="+mj-lt"/>
              <a:buAutoNum type="arabicParenR" startAt="6"/>
              <a:defRPr/>
            </a:pPr>
            <a:r>
              <a:rPr lang="en-US" dirty="0">
                <a:solidFill>
                  <a:schemeClr val="tx1"/>
                </a:solidFill>
                <a:latin typeface="Cambria" pitchFamily="18" charset="0"/>
              </a:rPr>
              <a:t>SPD </a:t>
            </a:r>
            <a:r>
              <a:rPr lang="en-US" dirty="0" err="1">
                <a:solidFill>
                  <a:schemeClr val="tx1"/>
                </a:solidFill>
                <a:latin typeface="Cambria" pitchFamily="18" charset="0"/>
              </a:rPr>
              <a:t>dibuat</a:t>
            </a:r>
            <a:r>
              <a:rPr lang="en-US" dirty="0">
                <a:solidFill>
                  <a:schemeClr val="tx1"/>
                </a:solidFill>
                <a:latin typeface="Cambria" pitchFamily="18" charset="0"/>
              </a:rPr>
              <a:t> </a:t>
            </a:r>
            <a:r>
              <a:rPr lang="en-US" dirty="0" err="1">
                <a:solidFill>
                  <a:schemeClr val="tx1"/>
                </a:solidFill>
                <a:latin typeface="Cambria" pitchFamily="18" charset="0"/>
              </a:rPr>
              <a:t>sesuai</a:t>
            </a:r>
            <a:r>
              <a:rPr lang="en-US" dirty="0">
                <a:solidFill>
                  <a:schemeClr val="tx1"/>
                </a:solidFill>
                <a:latin typeface="Cambria" pitchFamily="18" charset="0"/>
              </a:rPr>
              <a:t> format </a:t>
            </a:r>
            <a:r>
              <a:rPr lang="en-US" dirty="0" err="1">
                <a:solidFill>
                  <a:schemeClr val="tx1"/>
                </a:solidFill>
                <a:latin typeface="Cambria" pitchFamily="18" charset="0"/>
              </a:rPr>
              <a:t>sebagaimana</a:t>
            </a:r>
            <a:r>
              <a:rPr lang="en-US" dirty="0">
                <a:solidFill>
                  <a:schemeClr val="tx1"/>
                </a:solidFill>
                <a:latin typeface="Cambria" pitchFamily="18" charset="0"/>
              </a:rPr>
              <a:t> </a:t>
            </a:r>
            <a:r>
              <a:rPr lang="en-US" dirty="0" err="1">
                <a:solidFill>
                  <a:schemeClr val="tx1"/>
                </a:solidFill>
                <a:latin typeface="Cambria" pitchFamily="18" charset="0"/>
              </a:rPr>
              <a:t>tercantum</a:t>
            </a:r>
            <a:r>
              <a:rPr lang="en-US" dirty="0">
                <a:solidFill>
                  <a:schemeClr val="tx1"/>
                </a:solidFill>
                <a:latin typeface="Cambria" pitchFamily="18" charset="0"/>
              </a:rPr>
              <a:t> </a:t>
            </a:r>
            <a:r>
              <a:rPr lang="en-US" dirty="0" err="1">
                <a:solidFill>
                  <a:schemeClr val="tx1"/>
                </a:solidFill>
                <a:latin typeface="Cambria" pitchFamily="18" charset="0"/>
              </a:rPr>
              <a:t>dalam</a:t>
            </a:r>
            <a:r>
              <a:rPr lang="en-US" dirty="0">
                <a:solidFill>
                  <a:schemeClr val="tx1"/>
                </a:solidFill>
                <a:latin typeface="Cambria" pitchFamily="18" charset="0"/>
              </a:rPr>
              <a:t> </a:t>
            </a:r>
            <a:r>
              <a:rPr lang="en-US" dirty="0" err="1">
                <a:solidFill>
                  <a:schemeClr val="tx1"/>
                </a:solidFill>
                <a:latin typeface="Cambria" pitchFamily="18" charset="0"/>
              </a:rPr>
              <a:t>Lampiran</a:t>
            </a:r>
            <a:r>
              <a:rPr lang="en-US" dirty="0">
                <a:solidFill>
                  <a:schemeClr val="tx1"/>
                </a:solidFill>
                <a:latin typeface="Cambria" pitchFamily="18" charset="0"/>
              </a:rPr>
              <a:t> I </a:t>
            </a:r>
            <a:r>
              <a:rPr lang="id-ID" dirty="0">
                <a:solidFill>
                  <a:schemeClr val="tx1"/>
                </a:solidFill>
                <a:latin typeface="Cambria" pitchFamily="18" charset="0"/>
              </a:rPr>
              <a:t> </a:t>
            </a:r>
            <a:r>
              <a:rPr lang="en-US" dirty="0">
                <a:solidFill>
                  <a:schemeClr val="tx1"/>
                </a:solidFill>
                <a:latin typeface="Cambria" pitchFamily="18" charset="0"/>
              </a:rPr>
              <a:t>PMK.</a:t>
            </a:r>
            <a:endParaRPr lang="id-ID" dirty="0">
              <a:solidFill>
                <a:schemeClr val="tx1"/>
              </a:solidFill>
              <a:latin typeface="Cambria" pitchFamily="18" charset="0"/>
            </a:endParaRPr>
          </a:p>
          <a:p>
            <a:pPr marL="457200" indent="-457200">
              <a:defRPr/>
            </a:pPr>
            <a:endParaRPr lang="id-ID" dirty="0">
              <a:solidFill>
                <a:schemeClr val="tx1"/>
              </a:solidFill>
              <a:latin typeface="Cambria" pitchFamily="18" charset="0"/>
            </a:endParaRPr>
          </a:p>
          <a:p>
            <a:pPr indent="360363">
              <a:defRPr/>
            </a:pPr>
            <a:endParaRPr lang="id-ID" dirty="0">
              <a:solidFill>
                <a:schemeClr val="tx1"/>
              </a:solidFill>
              <a:latin typeface="Cambria" pitchFamily="18" charset="0"/>
            </a:endParaRPr>
          </a:p>
        </p:txBody>
      </p:sp>
      <p:sp>
        <p:nvSpPr>
          <p:cNvPr id="5" name="Rounded Rectangle 4"/>
          <p:cNvSpPr/>
          <p:nvPr/>
        </p:nvSpPr>
        <p:spPr>
          <a:xfrm>
            <a:off x="3240336" y="698729"/>
            <a:ext cx="5758656" cy="652482"/>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400" b="1" dirty="0">
                <a:solidFill>
                  <a:schemeClr val="tx1"/>
                </a:solidFill>
              </a:rPr>
              <a:t>SURAT TUGAS DAN SPD</a:t>
            </a:r>
          </a:p>
        </p:txBody>
      </p:sp>
    </p:spTree>
    <p:extLst>
      <p:ext uri="{BB962C8B-B14F-4D97-AF65-F5344CB8AC3E}">
        <p14:creationId xmlns="" xmlns:p14="http://schemas.microsoft.com/office/powerpoint/2010/main" val="7269627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p:cNvSpPr txBox="1">
            <a:spLocks noChangeArrowheads="1"/>
          </p:cNvSpPr>
          <p:nvPr/>
        </p:nvSpPr>
        <p:spPr bwMode="auto">
          <a:xfrm>
            <a:off x="239185" y="214314"/>
            <a:ext cx="11618383" cy="954087"/>
          </a:xfrm>
          <a:prstGeom prst="rect">
            <a:avLst/>
          </a:prstGeom>
          <a:solidFill>
            <a:schemeClr val="accent5">
              <a:lumMod val="60000"/>
              <a:lumOff val="40000"/>
            </a:schemeClr>
          </a:solidFill>
          <a:ln w="9525">
            <a:noFill/>
            <a:miter lim="800000"/>
            <a:headEnd/>
            <a:tailEnd/>
          </a:ln>
        </p:spPr>
        <p:txBody>
          <a:bodyPr>
            <a:spAutoFit/>
          </a:bodyPr>
          <a:lstStyle/>
          <a:p>
            <a:pPr algn="ctr">
              <a:defRPr/>
            </a:pPr>
            <a:r>
              <a:rPr lang="id-ID" sz="2800" b="1" dirty="0">
                <a:latin typeface="Cambria" pitchFamily="18" charset="0"/>
              </a:rPr>
              <a:t>            BIAYA PERJALANAN DINAS JABATAN</a:t>
            </a:r>
            <a:r>
              <a:rPr lang="id-ID" sz="2800" b="1" dirty="0" smtClean="0">
                <a:latin typeface="Cambria" pitchFamily="18" charset="0"/>
              </a:rPr>
              <a:t>.....(4)</a:t>
            </a:r>
            <a:endParaRPr lang="en-US" sz="2800" b="1" dirty="0">
              <a:latin typeface="Cambria" pitchFamily="18" charset="0"/>
              <a:ea typeface="Cambria Math" pitchFamily="18" charset="0"/>
            </a:endParaRPr>
          </a:p>
          <a:p>
            <a:pPr algn="ctr">
              <a:defRPr/>
            </a:pPr>
            <a:endParaRPr lang="en-US" sz="2800" b="1" dirty="0">
              <a:latin typeface="Cambria" pitchFamily="18" charset="0"/>
              <a:ea typeface="Cambria Math" pitchFamily="18" charset="0"/>
            </a:endParaRPr>
          </a:p>
        </p:txBody>
      </p:sp>
      <p:sp>
        <p:nvSpPr>
          <p:cNvPr id="7" name="Rounded Rectangle 6"/>
          <p:cNvSpPr/>
          <p:nvPr/>
        </p:nvSpPr>
        <p:spPr>
          <a:xfrm>
            <a:off x="431800" y="908050"/>
            <a:ext cx="11328400" cy="5689600"/>
          </a:xfrm>
          <a:prstGeom prst="roundRect">
            <a:avLst/>
          </a:prstGeom>
          <a:solidFill>
            <a:srgbClr val="FFFFFF"/>
          </a:solid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a:lstStyle/>
          <a:p>
            <a:pPr marL="514350" indent="-514350">
              <a:buFont typeface="+mj-lt"/>
              <a:buAutoNum type="arabicPeriod" startAt="5"/>
              <a:defRPr/>
            </a:pPr>
            <a:endParaRPr lang="id-ID" sz="3200" dirty="0">
              <a:solidFill>
                <a:schemeClr val="tx1"/>
              </a:solidFill>
              <a:latin typeface="Cambria" pitchFamily="18" charset="0"/>
            </a:endParaRPr>
          </a:p>
          <a:p>
            <a:pPr marL="514350" indent="-514350">
              <a:buFont typeface="+mj-lt"/>
              <a:buAutoNum type="arabicParenR"/>
              <a:defRPr/>
            </a:pPr>
            <a:r>
              <a:rPr lang="en-US" sz="2400" dirty="0">
                <a:solidFill>
                  <a:schemeClr val="tx1"/>
                </a:solidFill>
                <a:latin typeface="Cambria" pitchFamily="18" charset="0"/>
              </a:rPr>
              <a:t>P</a:t>
            </a:r>
            <a:r>
              <a:rPr lang="id-ID" sz="2400" dirty="0">
                <a:solidFill>
                  <a:schemeClr val="tx1"/>
                </a:solidFill>
                <a:latin typeface="Cambria" pitchFamily="18" charset="0"/>
              </a:rPr>
              <a:t>erjalanan </a:t>
            </a:r>
            <a:r>
              <a:rPr lang="en-US" sz="2400" dirty="0">
                <a:solidFill>
                  <a:schemeClr val="tx1"/>
                </a:solidFill>
                <a:latin typeface="Cambria" pitchFamily="18" charset="0"/>
              </a:rPr>
              <a:t>D</a:t>
            </a:r>
            <a:r>
              <a:rPr lang="id-ID" sz="2400" dirty="0">
                <a:solidFill>
                  <a:schemeClr val="tx1"/>
                </a:solidFill>
                <a:latin typeface="Cambria" pitchFamily="18" charset="0"/>
              </a:rPr>
              <a:t>inas </a:t>
            </a:r>
            <a:r>
              <a:rPr lang="en-US" sz="2400" dirty="0" err="1">
                <a:solidFill>
                  <a:schemeClr val="tx1"/>
                </a:solidFill>
                <a:latin typeface="Cambria" pitchFamily="18" charset="0"/>
              </a:rPr>
              <a:t>Jabatan</a:t>
            </a:r>
            <a:r>
              <a:rPr lang="en-US" sz="2400" dirty="0">
                <a:solidFill>
                  <a:schemeClr val="tx1"/>
                </a:solidFill>
                <a:latin typeface="Cambria" pitchFamily="18" charset="0"/>
              </a:rPr>
              <a:t> t</a:t>
            </a:r>
            <a:r>
              <a:rPr lang="id-ID" sz="2400" dirty="0">
                <a:solidFill>
                  <a:schemeClr val="tx1"/>
                </a:solidFill>
                <a:latin typeface="Cambria" pitchFamily="18" charset="0"/>
              </a:rPr>
              <a:t>erdiri</a:t>
            </a:r>
            <a:r>
              <a:rPr lang="en-US" sz="2400" dirty="0">
                <a:solidFill>
                  <a:schemeClr val="tx1"/>
                </a:solidFill>
                <a:latin typeface="Cambria" pitchFamily="18" charset="0"/>
              </a:rPr>
              <a:t> </a:t>
            </a:r>
            <a:r>
              <a:rPr lang="en-US" sz="2400" dirty="0" err="1">
                <a:solidFill>
                  <a:schemeClr val="tx1"/>
                </a:solidFill>
                <a:latin typeface="Cambria" pitchFamily="18" charset="0"/>
              </a:rPr>
              <a:t>atas</a:t>
            </a:r>
            <a:r>
              <a:rPr lang="en-US" sz="2400" dirty="0">
                <a:solidFill>
                  <a:schemeClr val="tx1"/>
                </a:solidFill>
                <a:latin typeface="Cambria" pitchFamily="18" charset="0"/>
              </a:rPr>
              <a:t> </a:t>
            </a:r>
            <a:r>
              <a:rPr lang="en-US" sz="2400" dirty="0" err="1">
                <a:solidFill>
                  <a:schemeClr val="tx1"/>
                </a:solidFill>
                <a:latin typeface="Cambria" pitchFamily="18" charset="0"/>
              </a:rPr>
              <a:t>komponen-komponen</a:t>
            </a:r>
            <a:r>
              <a:rPr lang="en-US" sz="2400" dirty="0">
                <a:solidFill>
                  <a:schemeClr val="tx1"/>
                </a:solidFill>
                <a:latin typeface="Cambria" pitchFamily="18" charset="0"/>
              </a:rPr>
              <a:t> </a:t>
            </a:r>
            <a:r>
              <a:rPr lang="en-US" sz="2400" dirty="0" err="1">
                <a:solidFill>
                  <a:schemeClr val="tx1"/>
                </a:solidFill>
                <a:latin typeface="Cambria" pitchFamily="18" charset="0"/>
              </a:rPr>
              <a:t>sebagai</a:t>
            </a:r>
            <a:r>
              <a:rPr lang="en-US" sz="2400" dirty="0">
                <a:solidFill>
                  <a:schemeClr val="tx1"/>
                </a:solidFill>
                <a:latin typeface="Cambria" pitchFamily="18" charset="0"/>
              </a:rPr>
              <a:t> </a:t>
            </a:r>
            <a:r>
              <a:rPr lang="en-US" sz="2400" dirty="0" err="1">
                <a:solidFill>
                  <a:schemeClr val="tx1"/>
                </a:solidFill>
                <a:latin typeface="Cambria" pitchFamily="18" charset="0"/>
              </a:rPr>
              <a:t>berikut</a:t>
            </a:r>
            <a:r>
              <a:rPr lang="id-ID" sz="2400" dirty="0">
                <a:solidFill>
                  <a:schemeClr val="tx1"/>
                </a:solidFill>
                <a:latin typeface="Cambria" pitchFamily="18" charset="0"/>
              </a:rPr>
              <a:t>:</a:t>
            </a:r>
          </a:p>
          <a:p>
            <a:pPr marL="984250" indent="-444500">
              <a:buFont typeface="+mj-lt"/>
              <a:buAutoNum type="alphaLcPeriod"/>
              <a:defRPr/>
            </a:pPr>
            <a:r>
              <a:rPr lang="en-US" sz="2400" dirty="0" err="1">
                <a:solidFill>
                  <a:schemeClr val="tx1"/>
                </a:solidFill>
                <a:latin typeface="Cambria" pitchFamily="18" charset="0"/>
              </a:rPr>
              <a:t>uang</a:t>
            </a:r>
            <a:r>
              <a:rPr lang="en-US" sz="2400" dirty="0">
                <a:solidFill>
                  <a:schemeClr val="tx1"/>
                </a:solidFill>
                <a:latin typeface="Cambria" pitchFamily="18" charset="0"/>
              </a:rPr>
              <a:t> </a:t>
            </a:r>
            <a:r>
              <a:rPr lang="en-US" sz="2400" dirty="0" err="1">
                <a:solidFill>
                  <a:schemeClr val="tx1"/>
                </a:solidFill>
                <a:latin typeface="Cambria" pitchFamily="18" charset="0"/>
              </a:rPr>
              <a:t>harian</a:t>
            </a:r>
            <a:r>
              <a:rPr lang="en-US" sz="2400" dirty="0">
                <a:solidFill>
                  <a:schemeClr val="tx1"/>
                </a:solidFill>
                <a:latin typeface="Cambria" pitchFamily="18" charset="0"/>
              </a:rPr>
              <a:t>;</a:t>
            </a:r>
            <a:endParaRPr lang="id-ID" sz="2400" dirty="0">
              <a:solidFill>
                <a:schemeClr val="tx1"/>
              </a:solidFill>
              <a:latin typeface="Cambria" pitchFamily="18" charset="0"/>
            </a:endParaRPr>
          </a:p>
          <a:p>
            <a:pPr marL="984250" indent="-444500">
              <a:buFont typeface="+mj-lt"/>
              <a:buAutoNum type="alphaLcPeriod"/>
              <a:defRPr/>
            </a:pPr>
            <a:r>
              <a:rPr lang="en-US" sz="2400" dirty="0" err="1">
                <a:solidFill>
                  <a:schemeClr val="tx1"/>
                </a:solidFill>
                <a:latin typeface="Cambria" pitchFamily="18" charset="0"/>
              </a:rPr>
              <a:t>biaya</a:t>
            </a:r>
            <a:r>
              <a:rPr lang="en-US" sz="2400" dirty="0">
                <a:solidFill>
                  <a:schemeClr val="tx1"/>
                </a:solidFill>
                <a:latin typeface="Cambria" pitchFamily="18" charset="0"/>
              </a:rPr>
              <a:t> </a:t>
            </a:r>
            <a:r>
              <a:rPr lang="en-US" sz="2400" dirty="0" err="1">
                <a:solidFill>
                  <a:schemeClr val="tx1"/>
                </a:solidFill>
                <a:latin typeface="Cambria" pitchFamily="18" charset="0"/>
              </a:rPr>
              <a:t>transpor</a:t>
            </a:r>
            <a:r>
              <a:rPr lang="en-US" sz="2400" dirty="0">
                <a:solidFill>
                  <a:schemeClr val="tx1"/>
                </a:solidFill>
                <a:latin typeface="Cambria" pitchFamily="18" charset="0"/>
              </a:rPr>
              <a:t>;</a:t>
            </a:r>
            <a:endParaRPr lang="id-ID" sz="2400" dirty="0">
              <a:solidFill>
                <a:schemeClr val="tx1"/>
              </a:solidFill>
              <a:latin typeface="Cambria" pitchFamily="18" charset="0"/>
            </a:endParaRPr>
          </a:p>
          <a:p>
            <a:pPr marL="984250" indent="-444500">
              <a:buFont typeface="+mj-lt"/>
              <a:buAutoNum type="alphaLcPeriod"/>
              <a:defRPr/>
            </a:pPr>
            <a:r>
              <a:rPr lang="en-US" sz="2400" dirty="0" err="1">
                <a:solidFill>
                  <a:schemeClr val="tx1"/>
                </a:solidFill>
                <a:latin typeface="Cambria" pitchFamily="18" charset="0"/>
              </a:rPr>
              <a:t>biaya</a:t>
            </a:r>
            <a:r>
              <a:rPr lang="en-US" sz="2400" dirty="0">
                <a:solidFill>
                  <a:schemeClr val="tx1"/>
                </a:solidFill>
                <a:latin typeface="Cambria" pitchFamily="18" charset="0"/>
              </a:rPr>
              <a:t> </a:t>
            </a:r>
            <a:r>
              <a:rPr lang="en-US" sz="2400" dirty="0" err="1">
                <a:solidFill>
                  <a:schemeClr val="tx1"/>
                </a:solidFill>
                <a:latin typeface="Cambria" pitchFamily="18" charset="0"/>
              </a:rPr>
              <a:t>penginapan</a:t>
            </a:r>
            <a:r>
              <a:rPr lang="en-US" sz="2400" dirty="0">
                <a:solidFill>
                  <a:schemeClr val="tx1"/>
                </a:solidFill>
                <a:latin typeface="Cambria" pitchFamily="18" charset="0"/>
              </a:rPr>
              <a:t>;</a:t>
            </a:r>
            <a:endParaRPr lang="id-ID" sz="2400" dirty="0">
              <a:solidFill>
                <a:schemeClr val="tx1"/>
              </a:solidFill>
              <a:latin typeface="Cambria" pitchFamily="18" charset="0"/>
            </a:endParaRPr>
          </a:p>
          <a:p>
            <a:pPr marL="984250" indent="-444500">
              <a:buFont typeface="+mj-lt"/>
              <a:buAutoNum type="alphaLcPeriod"/>
              <a:defRPr/>
            </a:pPr>
            <a:r>
              <a:rPr lang="en-US" sz="2400" dirty="0" err="1">
                <a:solidFill>
                  <a:schemeClr val="tx1"/>
                </a:solidFill>
                <a:latin typeface="Cambria" pitchFamily="18" charset="0"/>
              </a:rPr>
              <a:t>uang</a:t>
            </a:r>
            <a:r>
              <a:rPr lang="en-US" sz="2400" dirty="0">
                <a:solidFill>
                  <a:schemeClr val="tx1"/>
                </a:solidFill>
                <a:latin typeface="Cambria" pitchFamily="18" charset="0"/>
              </a:rPr>
              <a:t> represent</a:t>
            </a:r>
            <a:r>
              <a:rPr lang="id-ID" sz="2400" dirty="0">
                <a:solidFill>
                  <a:schemeClr val="tx1"/>
                </a:solidFill>
                <a:latin typeface="Cambria" pitchFamily="18" charset="0"/>
              </a:rPr>
              <a:t>asi</a:t>
            </a:r>
            <a:r>
              <a:rPr lang="en-US" sz="2400" dirty="0">
                <a:solidFill>
                  <a:schemeClr val="tx1"/>
                </a:solidFill>
                <a:latin typeface="Cambria" pitchFamily="18" charset="0"/>
              </a:rPr>
              <a:t>;</a:t>
            </a:r>
            <a:endParaRPr lang="id-ID" sz="2400" dirty="0">
              <a:solidFill>
                <a:schemeClr val="tx1"/>
              </a:solidFill>
              <a:latin typeface="Cambria" pitchFamily="18" charset="0"/>
            </a:endParaRPr>
          </a:p>
          <a:p>
            <a:pPr marL="984250" indent="-444500">
              <a:buFont typeface="+mj-lt"/>
              <a:buAutoNum type="alphaLcPeriod"/>
              <a:defRPr/>
            </a:pPr>
            <a:r>
              <a:rPr lang="en-US" sz="2400" dirty="0" err="1">
                <a:solidFill>
                  <a:schemeClr val="tx1"/>
                </a:solidFill>
                <a:latin typeface="Cambria" pitchFamily="18" charset="0"/>
              </a:rPr>
              <a:t>sewa</a:t>
            </a:r>
            <a:r>
              <a:rPr lang="en-US" sz="2400" dirty="0">
                <a:solidFill>
                  <a:schemeClr val="tx1"/>
                </a:solidFill>
                <a:latin typeface="Cambria" pitchFamily="18" charset="0"/>
              </a:rPr>
              <a:t> </a:t>
            </a:r>
            <a:r>
              <a:rPr lang="en-US" sz="2400" dirty="0" err="1">
                <a:solidFill>
                  <a:schemeClr val="tx1"/>
                </a:solidFill>
                <a:latin typeface="Cambria" pitchFamily="18" charset="0"/>
              </a:rPr>
              <a:t>kendaraan</a:t>
            </a:r>
            <a:r>
              <a:rPr lang="en-US" sz="2400" dirty="0">
                <a:solidFill>
                  <a:schemeClr val="tx1"/>
                </a:solidFill>
                <a:latin typeface="Cambria" pitchFamily="18" charset="0"/>
              </a:rPr>
              <a:t> </a:t>
            </a:r>
            <a:r>
              <a:rPr lang="en-US" sz="2400" dirty="0" err="1">
                <a:solidFill>
                  <a:schemeClr val="tx1"/>
                </a:solidFill>
                <a:latin typeface="Cambria" pitchFamily="18" charset="0"/>
              </a:rPr>
              <a:t>dalam</a:t>
            </a:r>
            <a:r>
              <a:rPr lang="en-US" sz="2400" dirty="0">
                <a:solidFill>
                  <a:schemeClr val="tx1"/>
                </a:solidFill>
                <a:latin typeface="Cambria" pitchFamily="18" charset="0"/>
              </a:rPr>
              <a:t> Kota;</a:t>
            </a:r>
            <a:r>
              <a:rPr lang="id-ID" sz="2400" dirty="0">
                <a:solidFill>
                  <a:schemeClr val="tx1"/>
                </a:solidFill>
                <a:latin typeface="Cambria" pitchFamily="18" charset="0"/>
              </a:rPr>
              <a:t> dan/atau</a:t>
            </a:r>
          </a:p>
          <a:p>
            <a:pPr marL="984250" indent="-444500">
              <a:buFont typeface="+mj-lt"/>
              <a:buAutoNum type="alphaLcPeriod"/>
              <a:defRPr/>
            </a:pPr>
            <a:r>
              <a:rPr lang="en-US" sz="2400" dirty="0" err="1">
                <a:solidFill>
                  <a:schemeClr val="tx1"/>
                </a:solidFill>
                <a:latin typeface="Cambria" pitchFamily="18" charset="0"/>
              </a:rPr>
              <a:t>biaya</a:t>
            </a:r>
            <a:r>
              <a:rPr lang="en-US" sz="2400" dirty="0">
                <a:solidFill>
                  <a:schemeClr val="tx1"/>
                </a:solidFill>
                <a:latin typeface="Cambria" pitchFamily="18" charset="0"/>
              </a:rPr>
              <a:t> </a:t>
            </a:r>
            <a:r>
              <a:rPr lang="en-US" sz="2400" dirty="0" err="1">
                <a:solidFill>
                  <a:schemeClr val="tx1"/>
                </a:solidFill>
                <a:latin typeface="Cambria" pitchFamily="18" charset="0"/>
              </a:rPr>
              <a:t>menjemput</a:t>
            </a:r>
            <a:r>
              <a:rPr lang="en-US" sz="2400" dirty="0">
                <a:solidFill>
                  <a:schemeClr val="tx1"/>
                </a:solidFill>
                <a:latin typeface="Cambria" pitchFamily="18" charset="0"/>
              </a:rPr>
              <a:t>/</a:t>
            </a:r>
            <a:r>
              <a:rPr lang="en-US" sz="2400" dirty="0" err="1">
                <a:solidFill>
                  <a:schemeClr val="tx1"/>
                </a:solidFill>
                <a:latin typeface="Cambria" pitchFamily="18" charset="0"/>
              </a:rPr>
              <a:t>mengantar</a:t>
            </a:r>
            <a:r>
              <a:rPr lang="en-US" sz="2400" dirty="0">
                <a:solidFill>
                  <a:schemeClr val="tx1"/>
                </a:solidFill>
                <a:latin typeface="Cambria" pitchFamily="18" charset="0"/>
              </a:rPr>
              <a:t> </a:t>
            </a:r>
            <a:r>
              <a:rPr lang="en-US" sz="2400" dirty="0" err="1">
                <a:solidFill>
                  <a:schemeClr val="tx1"/>
                </a:solidFill>
                <a:latin typeface="Cambria" pitchFamily="18" charset="0"/>
              </a:rPr>
              <a:t>jenazah</a:t>
            </a:r>
            <a:r>
              <a:rPr lang="en-US" sz="2400" dirty="0">
                <a:solidFill>
                  <a:schemeClr val="tx1"/>
                </a:solidFill>
                <a:latin typeface="Cambria" pitchFamily="18" charset="0"/>
              </a:rPr>
              <a:t>.</a:t>
            </a:r>
            <a:r>
              <a:rPr lang="id-ID" sz="2400" b="1" dirty="0">
                <a:solidFill>
                  <a:schemeClr val="tx1"/>
                </a:solidFill>
                <a:latin typeface="Cambria" pitchFamily="18" charset="0"/>
              </a:rPr>
              <a:t>  </a:t>
            </a:r>
          </a:p>
        </p:txBody>
      </p:sp>
    </p:spTree>
    <p:extLst>
      <p:ext uri="{BB962C8B-B14F-4D97-AF65-F5344CB8AC3E}">
        <p14:creationId xmlns="" xmlns:p14="http://schemas.microsoft.com/office/powerpoint/2010/main" val="20494517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p:cNvSpPr txBox="1">
            <a:spLocks noChangeArrowheads="1"/>
          </p:cNvSpPr>
          <p:nvPr/>
        </p:nvSpPr>
        <p:spPr bwMode="auto">
          <a:xfrm>
            <a:off x="239185" y="214314"/>
            <a:ext cx="11618383" cy="954087"/>
          </a:xfrm>
          <a:prstGeom prst="rect">
            <a:avLst/>
          </a:prstGeom>
          <a:solidFill>
            <a:schemeClr val="accent5">
              <a:lumMod val="60000"/>
              <a:lumOff val="40000"/>
            </a:schemeClr>
          </a:solidFill>
          <a:ln w="9525">
            <a:noFill/>
            <a:miter lim="800000"/>
            <a:headEnd/>
            <a:tailEnd/>
          </a:ln>
        </p:spPr>
        <p:txBody>
          <a:bodyPr>
            <a:spAutoFit/>
          </a:bodyPr>
          <a:lstStyle/>
          <a:p>
            <a:pPr algn="ctr">
              <a:defRPr/>
            </a:pPr>
            <a:r>
              <a:rPr lang="id-ID" sz="2800" b="1" dirty="0">
                <a:latin typeface="Cambria" pitchFamily="18" charset="0"/>
              </a:rPr>
              <a:t>            BIAYA PERJALANAN DINAS JABATAN </a:t>
            </a:r>
            <a:r>
              <a:rPr lang="id-ID" sz="2800" b="1" dirty="0" smtClean="0">
                <a:latin typeface="Cambria" pitchFamily="18" charset="0"/>
              </a:rPr>
              <a:t>.....(5)</a:t>
            </a:r>
            <a:endParaRPr lang="en-US" sz="2800" b="1" dirty="0">
              <a:latin typeface="Cambria" pitchFamily="18" charset="0"/>
              <a:ea typeface="Cambria Math" pitchFamily="18" charset="0"/>
            </a:endParaRPr>
          </a:p>
          <a:p>
            <a:pPr algn="ctr">
              <a:defRPr/>
            </a:pPr>
            <a:endParaRPr lang="en-US" sz="2800" b="1" dirty="0">
              <a:latin typeface="Cambria" pitchFamily="18" charset="0"/>
              <a:ea typeface="Cambria Math" pitchFamily="18" charset="0"/>
            </a:endParaRPr>
          </a:p>
        </p:txBody>
      </p:sp>
      <p:sp>
        <p:nvSpPr>
          <p:cNvPr id="7" name="Rounded Rectangle 6"/>
          <p:cNvSpPr/>
          <p:nvPr/>
        </p:nvSpPr>
        <p:spPr>
          <a:xfrm>
            <a:off x="431800" y="955676"/>
            <a:ext cx="11328400" cy="5688013"/>
          </a:xfrm>
          <a:prstGeom prst="roundRect">
            <a:avLst/>
          </a:prstGeom>
          <a:solidFill>
            <a:srgbClr val="FFFFFF"/>
          </a:solid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a:lstStyle/>
          <a:p>
            <a:pPr marL="360000" indent="-457200">
              <a:buFont typeface="+mj-lt"/>
              <a:buAutoNum type="arabicParenR" startAt="2"/>
              <a:defRPr/>
            </a:pPr>
            <a:r>
              <a:rPr lang="id-ID" sz="2400" dirty="0">
                <a:solidFill>
                  <a:schemeClr val="tx1"/>
                </a:solidFill>
                <a:latin typeface="Cambria" pitchFamily="18" charset="0"/>
              </a:rPr>
              <a:t>Uang</a:t>
            </a:r>
            <a:r>
              <a:rPr lang="en-US" sz="2400" dirty="0">
                <a:solidFill>
                  <a:schemeClr val="tx1"/>
                </a:solidFill>
                <a:latin typeface="Cambria" pitchFamily="18" charset="0"/>
              </a:rPr>
              <a:t> </a:t>
            </a:r>
            <a:r>
              <a:rPr lang="en-US" sz="2400" dirty="0" err="1">
                <a:solidFill>
                  <a:schemeClr val="tx1"/>
                </a:solidFill>
                <a:latin typeface="Cambria" pitchFamily="18" charset="0"/>
              </a:rPr>
              <a:t>harian</a:t>
            </a:r>
            <a:r>
              <a:rPr lang="en-US" sz="2400" dirty="0">
                <a:solidFill>
                  <a:schemeClr val="tx1"/>
                </a:solidFill>
                <a:latin typeface="Cambria" pitchFamily="18" charset="0"/>
              </a:rPr>
              <a:t> </a:t>
            </a:r>
            <a:r>
              <a:rPr lang="en-US" sz="2400" dirty="0" err="1">
                <a:solidFill>
                  <a:schemeClr val="tx1"/>
                </a:solidFill>
                <a:latin typeface="Cambria" pitchFamily="18" charset="0"/>
              </a:rPr>
              <a:t>terdiri</a:t>
            </a:r>
            <a:r>
              <a:rPr lang="en-US" sz="2400" dirty="0">
                <a:solidFill>
                  <a:schemeClr val="tx1"/>
                </a:solidFill>
                <a:latin typeface="Cambria" pitchFamily="18" charset="0"/>
              </a:rPr>
              <a:t> </a:t>
            </a:r>
            <a:r>
              <a:rPr lang="en-US" sz="2400" dirty="0" err="1">
                <a:solidFill>
                  <a:schemeClr val="tx1"/>
                </a:solidFill>
                <a:latin typeface="Cambria" pitchFamily="18" charset="0"/>
              </a:rPr>
              <a:t>atas</a:t>
            </a:r>
            <a:r>
              <a:rPr lang="en-US" sz="2400" dirty="0">
                <a:solidFill>
                  <a:schemeClr val="tx1"/>
                </a:solidFill>
                <a:latin typeface="Cambria" pitchFamily="18" charset="0"/>
              </a:rPr>
              <a:t>:</a:t>
            </a:r>
            <a:endParaRPr lang="id-ID" sz="2400" dirty="0">
              <a:solidFill>
                <a:schemeClr val="tx1"/>
              </a:solidFill>
              <a:latin typeface="Cambria" pitchFamily="18" charset="0"/>
            </a:endParaRPr>
          </a:p>
          <a:p>
            <a:pPr marL="803275" indent="-360363">
              <a:buFont typeface="+mj-lt"/>
              <a:buAutoNum type="alphaLcPeriod"/>
              <a:defRPr/>
            </a:pPr>
            <a:r>
              <a:rPr lang="en-US" sz="2400" dirty="0" err="1">
                <a:solidFill>
                  <a:schemeClr val="tx1"/>
                </a:solidFill>
                <a:latin typeface="Cambria" pitchFamily="18" charset="0"/>
              </a:rPr>
              <a:t>uang</a:t>
            </a:r>
            <a:r>
              <a:rPr lang="en-US" sz="2400" dirty="0">
                <a:solidFill>
                  <a:schemeClr val="tx1"/>
                </a:solidFill>
                <a:latin typeface="Cambria" pitchFamily="18" charset="0"/>
              </a:rPr>
              <a:t> </a:t>
            </a:r>
            <a:r>
              <a:rPr lang="en-US" sz="2400" dirty="0" err="1">
                <a:solidFill>
                  <a:schemeClr val="tx1"/>
                </a:solidFill>
                <a:latin typeface="Cambria" pitchFamily="18" charset="0"/>
              </a:rPr>
              <a:t>makan</a:t>
            </a:r>
            <a:r>
              <a:rPr lang="id-ID" sz="2400" dirty="0">
                <a:solidFill>
                  <a:schemeClr val="tx1"/>
                </a:solidFill>
                <a:latin typeface="Cambria" pitchFamily="18" charset="0"/>
              </a:rPr>
              <a:t>;</a:t>
            </a:r>
          </a:p>
          <a:p>
            <a:pPr marL="803275" indent="-360363">
              <a:buFont typeface="+mj-lt"/>
              <a:buAutoNum type="alphaLcPeriod"/>
              <a:defRPr/>
            </a:pPr>
            <a:r>
              <a:rPr lang="en-US" sz="2400" dirty="0" err="1">
                <a:solidFill>
                  <a:schemeClr val="tx1"/>
                </a:solidFill>
                <a:latin typeface="Cambria" pitchFamily="18" charset="0"/>
              </a:rPr>
              <a:t>uang</a:t>
            </a:r>
            <a:r>
              <a:rPr lang="en-US" sz="2400" dirty="0">
                <a:solidFill>
                  <a:schemeClr val="tx1"/>
                </a:solidFill>
                <a:latin typeface="Cambria" pitchFamily="18" charset="0"/>
              </a:rPr>
              <a:t> </a:t>
            </a:r>
            <a:r>
              <a:rPr lang="en-US" sz="2400" dirty="0" err="1">
                <a:solidFill>
                  <a:schemeClr val="tx1"/>
                </a:solidFill>
                <a:latin typeface="Cambria" pitchFamily="18" charset="0"/>
              </a:rPr>
              <a:t>transpor</a:t>
            </a:r>
            <a:r>
              <a:rPr lang="en-US" sz="2400" dirty="0">
                <a:solidFill>
                  <a:schemeClr val="tx1"/>
                </a:solidFill>
                <a:latin typeface="Cambria" pitchFamily="18" charset="0"/>
              </a:rPr>
              <a:t> </a:t>
            </a:r>
            <a:r>
              <a:rPr lang="en-US" sz="2400" dirty="0" err="1">
                <a:solidFill>
                  <a:schemeClr val="tx1"/>
                </a:solidFill>
                <a:latin typeface="Cambria" pitchFamily="18" charset="0"/>
              </a:rPr>
              <a:t>lokal</a:t>
            </a:r>
            <a:r>
              <a:rPr lang="id-ID" sz="2400" dirty="0">
                <a:solidFill>
                  <a:schemeClr val="tx1"/>
                </a:solidFill>
                <a:latin typeface="Cambria" pitchFamily="18" charset="0"/>
              </a:rPr>
              <a:t>; dan</a:t>
            </a:r>
          </a:p>
          <a:p>
            <a:pPr marL="803275" indent="-360363">
              <a:spcAft>
                <a:spcPts val="1200"/>
              </a:spcAft>
              <a:buFont typeface="+mj-lt"/>
              <a:buAutoNum type="alphaLcPeriod"/>
              <a:defRPr/>
            </a:pPr>
            <a:r>
              <a:rPr lang="en-US" sz="2400" dirty="0" err="1">
                <a:solidFill>
                  <a:schemeClr val="tx1"/>
                </a:solidFill>
                <a:latin typeface="Cambria" pitchFamily="18" charset="0"/>
              </a:rPr>
              <a:t>uang</a:t>
            </a:r>
            <a:r>
              <a:rPr lang="en-US" sz="2400" dirty="0">
                <a:solidFill>
                  <a:schemeClr val="tx1"/>
                </a:solidFill>
                <a:latin typeface="Cambria" pitchFamily="18" charset="0"/>
              </a:rPr>
              <a:t> </a:t>
            </a:r>
            <a:r>
              <a:rPr lang="en-US" sz="2400" dirty="0" err="1">
                <a:solidFill>
                  <a:schemeClr val="tx1"/>
                </a:solidFill>
                <a:latin typeface="Cambria" pitchFamily="18" charset="0"/>
              </a:rPr>
              <a:t>saku</a:t>
            </a:r>
            <a:r>
              <a:rPr lang="id-ID" sz="2400" dirty="0">
                <a:solidFill>
                  <a:schemeClr val="tx1"/>
                </a:solidFill>
                <a:latin typeface="Cambria" pitchFamily="18" charset="0"/>
              </a:rPr>
              <a:t>.</a:t>
            </a:r>
            <a:endParaRPr lang="id-ID" sz="2400" b="1" dirty="0">
              <a:solidFill>
                <a:schemeClr val="tx1"/>
              </a:solidFill>
              <a:latin typeface="Cambria" pitchFamily="18" charset="0"/>
            </a:endParaRPr>
          </a:p>
          <a:p>
            <a:pPr marL="457200" indent="-457200">
              <a:buFont typeface="+mj-lt"/>
              <a:buAutoNum type="arabicParenR" startAt="3"/>
              <a:defRPr/>
            </a:pPr>
            <a:r>
              <a:rPr lang="id-ID" sz="2400" dirty="0">
                <a:solidFill>
                  <a:schemeClr val="tx1"/>
                </a:solidFill>
                <a:latin typeface="Cambria" pitchFamily="18" charset="0"/>
              </a:rPr>
              <a:t>Biaya</a:t>
            </a:r>
            <a:r>
              <a:rPr lang="en-US" sz="2400" dirty="0">
                <a:solidFill>
                  <a:schemeClr val="tx1"/>
                </a:solidFill>
                <a:latin typeface="Cambria" pitchFamily="18" charset="0"/>
              </a:rPr>
              <a:t> </a:t>
            </a:r>
            <a:r>
              <a:rPr lang="en-US" sz="2400" dirty="0" err="1">
                <a:solidFill>
                  <a:schemeClr val="tx1"/>
                </a:solidFill>
                <a:latin typeface="Cambria" pitchFamily="18" charset="0"/>
              </a:rPr>
              <a:t>transpor</a:t>
            </a:r>
            <a:r>
              <a:rPr lang="en-US" sz="2400" dirty="0">
                <a:solidFill>
                  <a:schemeClr val="tx1"/>
                </a:solidFill>
                <a:latin typeface="Cambria" pitchFamily="18" charset="0"/>
              </a:rPr>
              <a:t> </a:t>
            </a:r>
            <a:r>
              <a:rPr lang="id-ID" sz="2400" dirty="0">
                <a:solidFill>
                  <a:schemeClr val="tx1"/>
                </a:solidFill>
                <a:latin typeface="Cambria" pitchFamily="18" charset="0"/>
              </a:rPr>
              <a:t>terdiri atas</a:t>
            </a:r>
            <a:r>
              <a:rPr lang="en-US" sz="2400" dirty="0">
                <a:solidFill>
                  <a:schemeClr val="tx1"/>
                </a:solidFill>
                <a:latin typeface="Cambria" pitchFamily="18" charset="0"/>
              </a:rPr>
              <a:t>:</a:t>
            </a:r>
            <a:endParaRPr lang="id-ID" sz="2400" dirty="0">
              <a:solidFill>
                <a:schemeClr val="tx1"/>
              </a:solidFill>
              <a:latin typeface="Cambria" pitchFamily="18" charset="0"/>
            </a:endParaRPr>
          </a:p>
          <a:p>
            <a:pPr marL="803275" indent="-360363">
              <a:buFont typeface="+mj-lt"/>
              <a:buAutoNum type="alphaLcPeriod"/>
              <a:defRPr/>
            </a:pPr>
            <a:r>
              <a:rPr lang="id-ID" sz="2400" dirty="0">
                <a:solidFill>
                  <a:schemeClr val="tx1"/>
                </a:solidFill>
                <a:latin typeface="Cambria" pitchFamily="18" charset="0"/>
              </a:rPr>
              <a:t>p</a:t>
            </a:r>
            <a:r>
              <a:rPr lang="en-US" sz="2400" dirty="0" err="1">
                <a:solidFill>
                  <a:schemeClr val="tx1"/>
                </a:solidFill>
                <a:latin typeface="Cambria" pitchFamily="18" charset="0"/>
              </a:rPr>
              <a:t>erjalanan</a:t>
            </a:r>
            <a:r>
              <a:rPr lang="en-US" sz="2400" dirty="0">
                <a:solidFill>
                  <a:schemeClr val="tx1"/>
                </a:solidFill>
                <a:latin typeface="Cambria" pitchFamily="18" charset="0"/>
              </a:rPr>
              <a:t> </a:t>
            </a:r>
            <a:r>
              <a:rPr lang="en-US" sz="2400" dirty="0" err="1">
                <a:solidFill>
                  <a:schemeClr val="tx1"/>
                </a:solidFill>
                <a:latin typeface="Cambria" pitchFamily="18" charset="0"/>
              </a:rPr>
              <a:t>dinas</a:t>
            </a:r>
            <a:r>
              <a:rPr lang="en-US" sz="2400" dirty="0">
                <a:solidFill>
                  <a:schemeClr val="tx1"/>
                </a:solidFill>
                <a:latin typeface="Cambria" pitchFamily="18" charset="0"/>
              </a:rPr>
              <a:t> </a:t>
            </a:r>
            <a:r>
              <a:rPr lang="en-US" sz="2400" dirty="0" err="1">
                <a:solidFill>
                  <a:schemeClr val="tx1"/>
                </a:solidFill>
                <a:latin typeface="Cambria" pitchFamily="18" charset="0"/>
              </a:rPr>
              <a:t>dari</a:t>
            </a:r>
            <a:r>
              <a:rPr lang="en-US" sz="2400" dirty="0">
                <a:solidFill>
                  <a:schemeClr val="tx1"/>
                </a:solidFill>
                <a:latin typeface="Cambria" pitchFamily="18" charset="0"/>
              </a:rPr>
              <a:t> </a:t>
            </a:r>
            <a:r>
              <a:rPr lang="en-US" sz="2400" dirty="0" err="1">
                <a:solidFill>
                  <a:schemeClr val="tx1"/>
                </a:solidFill>
                <a:latin typeface="Cambria" pitchFamily="18" charset="0"/>
              </a:rPr>
              <a:t>tempat</a:t>
            </a:r>
            <a:r>
              <a:rPr lang="en-US" sz="2400" dirty="0">
                <a:solidFill>
                  <a:schemeClr val="tx1"/>
                </a:solidFill>
                <a:latin typeface="Cambria" pitchFamily="18" charset="0"/>
              </a:rPr>
              <a:t> </a:t>
            </a:r>
            <a:r>
              <a:rPr lang="en-US" sz="2400" dirty="0" err="1">
                <a:solidFill>
                  <a:schemeClr val="tx1"/>
                </a:solidFill>
                <a:latin typeface="Cambria" pitchFamily="18" charset="0"/>
              </a:rPr>
              <a:t>kedudukan</a:t>
            </a:r>
            <a:r>
              <a:rPr lang="en-US" sz="2400" dirty="0">
                <a:solidFill>
                  <a:schemeClr val="tx1"/>
                </a:solidFill>
                <a:latin typeface="Cambria" pitchFamily="18" charset="0"/>
              </a:rPr>
              <a:t> </a:t>
            </a:r>
            <a:r>
              <a:rPr lang="en-US" sz="2400" dirty="0" err="1">
                <a:solidFill>
                  <a:schemeClr val="tx1"/>
                </a:solidFill>
                <a:latin typeface="Cambria" pitchFamily="18" charset="0"/>
              </a:rPr>
              <a:t>sampai</a:t>
            </a:r>
            <a:r>
              <a:rPr lang="en-US" sz="2400" dirty="0">
                <a:solidFill>
                  <a:schemeClr val="tx1"/>
                </a:solidFill>
                <a:latin typeface="Cambria" pitchFamily="18" charset="0"/>
              </a:rPr>
              <a:t> </a:t>
            </a:r>
            <a:r>
              <a:rPr lang="en-US" sz="2400" dirty="0" err="1">
                <a:solidFill>
                  <a:schemeClr val="tx1"/>
                </a:solidFill>
                <a:latin typeface="Cambria" pitchFamily="18" charset="0"/>
              </a:rPr>
              <a:t>tempat</a:t>
            </a:r>
            <a:r>
              <a:rPr lang="en-US" sz="2400" dirty="0">
                <a:solidFill>
                  <a:schemeClr val="tx1"/>
                </a:solidFill>
                <a:latin typeface="Cambria" pitchFamily="18" charset="0"/>
              </a:rPr>
              <a:t> </a:t>
            </a:r>
            <a:r>
              <a:rPr lang="en-US" sz="2400" dirty="0" err="1">
                <a:solidFill>
                  <a:schemeClr val="tx1"/>
                </a:solidFill>
                <a:latin typeface="Cambria" pitchFamily="18" charset="0"/>
              </a:rPr>
              <a:t>tujuan</a:t>
            </a:r>
            <a:r>
              <a:rPr lang="en-US" sz="2400" dirty="0">
                <a:solidFill>
                  <a:schemeClr val="tx1"/>
                </a:solidFill>
                <a:latin typeface="Cambria" pitchFamily="18" charset="0"/>
              </a:rPr>
              <a:t> </a:t>
            </a:r>
            <a:r>
              <a:rPr lang="en-US" sz="2400" dirty="0" err="1">
                <a:solidFill>
                  <a:schemeClr val="tx1"/>
                </a:solidFill>
                <a:latin typeface="Cambria" pitchFamily="18" charset="0"/>
              </a:rPr>
              <a:t>keberangkatan</a:t>
            </a:r>
            <a:r>
              <a:rPr lang="en-US" sz="2400" dirty="0">
                <a:solidFill>
                  <a:schemeClr val="tx1"/>
                </a:solidFill>
                <a:latin typeface="Cambria" pitchFamily="18" charset="0"/>
              </a:rPr>
              <a:t> </a:t>
            </a:r>
            <a:r>
              <a:rPr lang="en-US" sz="2400" dirty="0" err="1">
                <a:solidFill>
                  <a:schemeClr val="tx1"/>
                </a:solidFill>
                <a:latin typeface="Cambria" pitchFamily="18" charset="0"/>
              </a:rPr>
              <a:t>dan</a:t>
            </a:r>
            <a:r>
              <a:rPr lang="en-US" sz="2400" dirty="0">
                <a:solidFill>
                  <a:schemeClr val="tx1"/>
                </a:solidFill>
                <a:latin typeface="Cambria" pitchFamily="18" charset="0"/>
              </a:rPr>
              <a:t> </a:t>
            </a:r>
            <a:r>
              <a:rPr lang="en-US" sz="2400" dirty="0" err="1">
                <a:solidFill>
                  <a:schemeClr val="tx1"/>
                </a:solidFill>
                <a:latin typeface="Cambria" pitchFamily="18" charset="0"/>
              </a:rPr>
              <a:t>kepulangan</a:t>
            </a:r>
            <a:r>
              <a:rPr lang="en-US" sz="2400" dirty="0">
                <a:solidFill>
                  <a:schemeClr val="tx1"/>
                </a:solidFill>
                <a:latin typeface="Cambria" pitchFamily="18" charset="0"/>
              </a:rPr>
              <a:t> </a:t>
            </a:r>
            <a:r>
              <a:rPr lang="en-US" sz="2400" dirty="0" err="1">
                <a:solidFill>
                  <a:schemeClr val="tx1"/>
                </a:solidFill>
                <a:latin typeface="Cambria" pitchFamily="18" charset="0"/>
              </a:rPr>
              <a:t>termasuk</a:t>
            </a:r>
            <a:r>
              <a:rPr lang="en-US" sz="2400" dirty="0">
                <a:solidFill>
                  <a:schemeClr val="tx1"/>
                </a:solidFill>
                <a:latin typeface="Cambria" pitchFamily="18" charset="0"/>
              </a:rPr>
              <a:t> </a:t>
            </a:r>
            <a:r>
              <a:rPr lang="en-US" sz="2400" dirty="0" err="1">
                <a:solidFill>
                  <a:schemeClr val="tx1"/>
                </a:solidFill>
                <a:latin typeface="Cambria" pitchFamily="18" charset="0"/>
              </a:rPr>
              <a:t>biaya</a:t>
            </a:r>
            <a:r>
              <a:rPr lang="en-US" sz="2400" dirty="0">
                <a:solidFill>
                  <a:schemeClr val="tx1"/>
                </a:solidFill>
                <a:latin typeface="Cambria" pitchFamily="18" charset="0"/>
              </a:rPr>
              <a:t> </a:t>
            </a:r>
            <a:r>
              <a:rPr lang="en-US" sz="2400" dirty="0" err="1">
                <a:solidFill>
                  <a:schemeClr val="tx1"/>
                </a:solidFill>
                <a:latin typeface="Cambria" pitchFamily="18" charset="0"/>
              </a:rPr>
              <a:t>ke</a:t>
            </a:r>
            <a:r>
              <a:rPr lang="en-US" sz="2400" dirty="0">
                <a:solidFill>
                  <a:schemeClr val="tx1"/>
                </a:solidFill>
                <a:latin typeface="Cambria" pitchFamily="18" charset="0"/>
              </a:rPr>
              <a:t> terminal bus/ </a:t>
            </a:r>
            <a:r>
              <a:rPr lang="en-US" sz="2400" dirty="0" err="1">
                <a:solidFill>
                  <a:schemeClr val="tx1"/>
                </a:solidFill>
                <a:latin typeface="Cambria" pitchFamily="18" charset="0"/>
              </a:rPr>
              <a:t>stasiun</a:t>
            </a:r>
            <a:r>
              <a:rPr lang="en-US" sz="2400" dirty="0">
                <a:solidFill>
                  <a:schemeClr val="tx1"/>
                </a:solidFill>
                <a:latin typeface="Cambria" pitchFamily="18" charset="0"/>
              </a:rPr>
              <a:t>/ </a:t>
            </a:r>
            <a:r>
              <a:rPr lang="en-US" sz="2400" dirty="0" err="1">
                <a:solidFill>
                  <a:schemeClr val="tx1"/>
                </a:solidFill>
                <a:latin typeface="Cambria" pitchFamily="18" charset="0"/>
              </a:rPr>
              <a:t>bandara</a:t>
            </a:r>
            <a:r>
              <a:rPr lang="en-US" sz="2400" dirty="0">
                <a:solidFill>
                  <a:schemeClr val="tx1"/>
                </a:solidFill>
                <a:latin typeface="Cambria" pitchFamily="18" charset="0"/>
              </a:rPr>
              <a:t>/</a:t>
            </a:r>
            <a:r>
              <a:rPr lang="en-US" sz="2400" dirty="0" err="1">
                <a:solidFill>
                  <a:schemeClr val="tx1"/>
                </a:solidFill>
                <a:latin typeface="Cambria" pitchFamily="18" charset="0"/>
              </a:rPr>
              <a:t>pelabuhan</a:t>
            </a:r>
            <a:r>
              <a:rPr lang="en-US" sz="2400" dirty="0">
                <a:solidFill>
                  <a:schemeClr val="tx1"/>
                </a:solidFill>
                <a:latin typeface="Cambria" pitchFamily="18" charset="0"/>
              </a:rPr>
              <a:t> </a:t>
            </a:r>
            <a:r>
              <a:rPr lang="en-US" sz="2400" dirty="0" err="1">
                <a:solidFill>
                  <a:schemeClr val="tx1"/>
                </a:solidFill>
                <a:latin typeface="Cambria" pitchFamily="18" charset="0"/>
              </a:rPr>
              <a:t>keberangkatan</a:t>
            </a:r>
            <a:r>
              <a:rPr lang="en-US" sz="2400" dirty="0">
                <a:solidFill>
                  <a:schemeClr val="tx1"/>
                </a:solidFill>
                <a:latin typeface="Cambria" pitchFamily="18" charset="0"/>
              </a:rPr>
              <a:t>;</a:t>
            </a:r>
            <a:endParaRPr lang="id-ID" sz="2400" dirty="0">
              <a:solidFill>
                <a:schemeClr val="tx1"/>
              </a:solidFill>
              <a:latin typeface="Cambria" pitchFamily="18" charset="0"/>
            </a:endParaRPr>
          </a:p>
          <a:p>
            <a:pPr marL="803275" indent="-360363">
              <a:buFont typeface="+mj-lt"/>
              <a:buAutoNum type="alphaLcPeriod"/>
              <a:defRPr/>
            </a:pPr>
            <a:r>
              <a:rPr lang="en-US" sz="2400" dirty="0" err="1">
                <a:solidFill>
                  <a:schemeClr val="tx1"/>
                </a:solidFill>
                <a:latin typeface="Cambria" pitchFamily="18" charset="0"/>
              </a:rPr>
              <a:t>retribusi</a:t>
            </a:r>
            <a:r>
              <a:rPr lang="en-US" sz="2400" dirty="0">
                <a:solidFill>
                  <a:schemeClr val="tx1"/>
                </a:solidFill>
                <a:latin typeface="Cambria" pitchFamily="18" charset="0"/>
              </a:rPr>
              <a:t> yang </a:t>
            </a:r>
            <a:r>
              <a:rPr lang="en-US" sz="2400" dirty="0" err="1">
                <a:solidFill>
                  <a:schemeClr val="tx1"/>
                </a:solidFill>
                <a:latin typeface="Cambria" pitchFamily="18" charset="0"/>
              </a:rPr>
              <a:t>dipungut</a:t>
            </a:r>
            <a:r>
              <a:rPr lang="en-US" sz="2400" dirty="0">
                <a:solidFill>
                  <a:schemeClr val="tx1"/>
                </a:solidFill>
                <a:latin typeface="Cambria" pitchFamily="18" charset="0"/>
              </a:rPr>
              <a:t> </a:t>
            </a:r>
            <a:r>
              <a:rPr lang="en-US" sz="2400" dirty="0" err="1">
                <a:solidFill>
                  <a:schemeClr val="tx1"/>
                </a:solidFill>
                <a:latin typeface="Cambria" pitchFamily="18" charset="0"/>
              </a:rPr>
              <a:t>di</a:t>
            </a:r>
            <a:r>
              <a:rPr lang="en-US" sz="2400" dirty="0">
                <a:solidFill>
                  <a:schemeClr val="tx1"/>
                </a:solidFill>
                <a:latin typeface="Cambria" pitchFamily="18" charset="0"/>
              </a:rPr>
              <a:t> terminal bus/</a:t>
            </a:r>
            <a:r>
              <a:rPr lang="en-US" sz="2400" dirty="0" err="1">
                <a:solidFill>
                  <a:schemeClr val="tx1"/>
                </a:solidFill>
                <a:latin typeface="Cambria" pitchFamily="18" charset="0"/>
              </a:rPr>
              <a:t>stasiun</a:t>
            </a:r>
            <a:r>
              <a:rPr lang="en-US" sz="2400" dirty="0">
                <a:solidFill>
                  <a:schemeClr val="tx1"/>
                </a:solidFill>
                <a:latin typeface="Cambria" pitchFamily="18" charset="0"/>
              </a:rPr>
              <a:t>/ </a:t>
            </a:r>
            <a:r>
              <a:rPr lang="en-US" sz="2400" dirty="0" err="1">
                <a:solidFill>
                  <a:schemeClr val="tx1"/>
                </a:solidFill>
                <a:latin typeface="Cambria" pitchFamily="18" charset="0"/>
              </a:rPr>
              <a:t>bandara</a:t>
            </a:r>
            <a:r>
              <a:rPr lang="id-ID" sz="2400" dirty="0">
                <a:solidFill>
                  <a:schemeClr val="tx1"/>
                </a:solidFill>
                <a:latin typeface="Cambria" pitchFamily="18" charset="0"/>
              </a:rPr>
              <a:t>/</a:t>
            </a:r>
            <a:r>
              <a:rPr lang="en-US" sz="2400" dirty="0" err="1">
                <a:solidFill>
                  <a:schemeClr val="tx1"/>
                </a:solidFill>
                <a:latin typeface="Cambria" pitchFamily="18" charset="0"/>
              </a:rPr>
              <a:t>pelabuhan</a:t>
            </a:r>
            <a:r>
              <a:rPr lang="en-US" sz="2400" dirty="0">
                <a:solidFill>
                  <a:schemeClr val="tx1"/>
                </a:solidFill>
                <a:latin typeface="Cambria" pitchFamily="18" charset="0"/>
              </a:rPr>
              <a:t> </a:t>
            </a:r>
            <a:r>
              <a:rPr lang="en-US" sz="2400" dirty="0" err="1">
                <a:solidFill>
                  <a:schemeClr val="tx1"/>
                </a:solidFill>
                <a:latin typeface="Cambria" pitchFamily="18" charset="0"/>
              </a:rPr>
              <a:t>keberangkatan</a:t>
            </a:r>
            <a:r>
              <a:rPr lang="en-US" sz="2400" dirty="0">
                <a:solidFill>
                  <a:schemeClr val="tx1"/>
                </a:solidFill>
                <a:latin typeface="Cambria" pitchFamily="18" charset="0"/>
              </a:rPr>
              <a:t> </a:t>
            </a:r>
            <a:r>
              <a:rPr lang="en-US" sz="2400" dirty="0" err="1">
                <a:solidFill>
                  <a:schemeClr val="tx1"/>
                </a:solidFill>
                <a:latin typeface="Cambria" pitchFamily="18" charset="0"/>
              </a:rPr>
              <a:t>dan</a:t>
            </a:r>
            <a:r>
              <a:rPr lang="en-US" sz="2400" dirty="0">
                <a:solidFill>
                  <a:schemeClr val="tx1"/>
                </a:solidFill>
                <a:latin typeface="Cambria" pitchFamily="18" charset="0"/>
              </a:rPr>
              <a:t> </a:t>
            </a:r>
            <a:r>
              <a:rPr lang="en-US" sz="2400" dirty="0" err="1">
                <a:solidFill>
                  <a:schemeClr val="tx1"/>
                </a:solidFill>
                <a:latin typeface="Cambria" pitchFamily="18" charset="0"/>
              </a:rPr>
              <a:t>kepulangan</a:t>
            </a:r>
            <a:r>
              <a:rPr lang="id-ID" sz="2400" dirty="0">
                <a:solidFill>
                  <a:schemeClr val="tx1"/>
                </a:solidFill>
                <a:latin typeface="Cambria" pitchFamily="18" charset="0"/>
              </a:rPr>
              <a:t>.</a:t>
            </a:r>
          </a:p>
        </p:txBody>
      </p:sp>
    </p:spTree>
    <p:extLst>
      <p:ext uri="{BB962C8B-B14F-4D97-AF65-F5344CB8AC3E}">
        <p14:creationId xmlns="" xmlns:p14="http://schemas.microsoft.com/office/powerpoint/2010/main" val="3087563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9679577" cy="1084997"/>
          </a:xfrm>
        </p:spPr>
        <p:txBody>
          <a:bodyPr>
            <a:normAutofit/>
          </a:bodyPr>
          <a:lstStyle/>
          <a:p>
            <a:pPr algn="ctr"/>
            <a:r>
              <a:rPr lang="en-US" sz="2800" b="1" dirty="0" err="1">
                <a:latin typeface="+mn-lt"/>
              </a:rPr>
              <a:t>Lampiran</a:t>
            </a:r>
            <a:r>
              <a:rPr lang="en-US" sz="2800" b="1" dirty="0">
                <a:latin typeface="+mn-lt"/>
              </a:rPr>
              <a:t> </a:t>
            </a:r>
            <a:r>
              <a:rPr lang="en-US" sz="2800" b="1" dirty="0" err="1">
                <a:latin typeface="+mn-lt"/>
              </a:rPr>
              <a:t>Peraturan</a:t>
            </a:r>
            <a:r>
              <a:rPr lang="en-US" sz="2800" b="1" dirty="0">
                <a:latin typeface="+mn-lt"/>
              </a:rPr>
              <a:t> </a:t>
            </a:r>
            <a:r>
              <a:rPr lang="en-US" sz="2800" b="1" dirty="0" err="1">
                <a:latin typeface="+mn-lt"/>
              </a:rPr>
              <a:t>Menteri</a:t>
            </a:r>
            <a:r>
              <a:rPr lang="en-US" sz="2800" b="1" dirty="0">
                <a:latin typeface="+mn-lt"/>
              </a:rPr>
              <a:t> </a:t>
            </a:r>
            <a:r>
              <a:rPr lang="en-US" sz="2800" b="1" dirty="0" err="1">
                <a:latin typeface="+mn-lt"/>
              </a:rPr>
              <a:t>Riset</a:t>
            </a:r>
            <a:r>
              <a:rPr lang="en-US" sz="2800" b="1" dirty="0">
                <a:latin typeface="+mn-lt"/>
              </a:rPr>
              <a:t> </a:t>
            </a:r>
            <a:r>
              <a:rPr lang="en-US" sz="2800" b="1" dirty="0" err="1">
                <a:latin typeface="+mn-lt"/>
              </a:rPr>
              <a:t>Teknologi</a:t>
            </a:r>
            <a:r>
              <a:rPr lang="en-US" sz="2800" b="1" dirty="0">
                <a:latin typeface="+mn-lt"/>
              </a:rPr>
              <a:t> </a:t>
            </a:r>
            <a:r>
              <a:rPr lang="en-US" sz="2800" b="1" dirty="0" err="1">
                <a:latin typeface="+mn-lt"/>
              </a:rPr>
              <a:t>dan</a:t>
            </a:r>
            <a:r>
              <a:rPr lang="en-US" sz="2800" b="1" dirty="0">
                <a:latin typeface="+mn-lt"/>
              </a:rPr>
              <a:t> </a:t>
            </a:r>
            <a:r>
              <a:rPr lang="en-US" sz="2800" b="1" dirty="0" err="1">
                <a:latin typeface="+mn-lt"/>
              </a:rPr>
              <a:t>Pendidikan</a:t>
            </a:r>
            <a:r>
              <a:rPr lang="en-US" sz="2800" b="1" dirty="0">
                <a:latin typeface="+mn-lt"/>
              </a:rPr>
              <a:t> </a:t>
            </a:r>
            <a:r>
              <a:rPr lang="en-US" sz="2800" b="1" dirty="0" err="1">
                <a:latin typeface="+mn-lt"/>
              </a:rPr>
              <a:t>Tinggi</a:t>
            </a:r>
            <a:r>
              <a:rPr lang="en-US" sz="2800" b="1" dirty="0">
                <a:latin typeface="+mn-lt"/>
              </a:rPr>
              <a:t> No 69 </a:t>
            </a:r>
            <a:r>
              <a:rPr lang="en-US" sz="2800" b="1" dirty="0" err="1">
                <a:latin typeface="+mn-lt"/>
              </a:rPr>
              <a:t>Tahun</a:t>
            </a:r>
            <a:r>
              <a:rPr lang="en-US" sz="2800" b="1" dirty="0">
                <a:latin typeface="+mn-lt"/>
              </a:rPr>
              <a:t> 2016 </a:t>
            </a:r>
          </a:p>
        </p:txBody>
      </p:sp>
      <p:sp>
        <p:nvSpPr>
          <p:cNvPr id="3" name="Content Placeholder 2"/>
          <p:cNvSpPr>
            <a:spLocks noGrp="1"/>
          </p:cNvSpPr>
          <p:nvPr>
            <p:ph idx="1"/>
          </p:nvPr>
        </p:nvSpPr>
        <p:spPr/>
        <p:txBody>
          <a:bodyPr/>
          <a:lstStyle/>
          <a:p>
            <a:endParaRPr lang="en-US"/>
          </a:p>
        </p:txBody>
      </p:sp>
      <p:pic>
        <p:nvPicPr>
          <p:cNvPr id="5" name="Picture 4"/>
          <p:cNvPicPr>
            <a:picLocks noChangeAspect="1"/>
          </p:cNvPicPr>
          <p:nvPr/>
        </p:nvPicPr>
        <p:blipFill rotWithShape="1">
          <a:blip r:embed="rId2" cstate="print"/>
          <a:srcRect l="22841" t="15625" r="15666" b="20833"/>
          <a:stretch/>
        </p:blipFill>
        <p:spPr>
          <a:xfrm>
            <a:off x="866589" y="1539082"/>
            <a:ext cx="10715812" cy="3947319"/>
          </a:xfrm>
          <a:prstGeom prst="rect">
            <a:avLst/>
          </a:prstGeom>
        </p:spPr>
      </p:pic>
      <p:sp>
        <p:nvSpPr>
          <p:cNvPr id="6" name="Oval 5"/>
          <p:cNvSpPr/>
          <p:nvPr/>
        </p:nvSpPr>
        <p:spPr>
          <a:xfrm>
            <a:off x="866587" y="3276600"/>
            <a:ext cx="10919012" cy="1447800"/>
          </a:xfrm>
          <a:prstGeom prst="ellipse">
            <a:avLst/>
          </a:prstGeom>
          <a:noFill/>
          <a:ln>
            <a:prstDash val="dash"/>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7" name="Rounded Rectangle 6"/>
          <p:cNvSpPr/>
          <p:nvPr/>
        </p:nvSpPr>
        <p:spPr>
          <a:xfrm>
            <a:off x="866587" y="5486400"/>
            <a:ext cx="10614213"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Buku</a:t>
            </a:r>
            <a:r>
              <a:rPr lang="en-US" dirty="0"/>
              <a:t> </a:t>
            </a:r>
            <a:r>
              <a:rPr lang="en-US" dirty="0" err="1"/>
              <a:t>Panduan</a:t>
            </a:r>
            <a:r>
              <a:rPr lang="en-US" dirty="0"/>
              <a:t> </a:t>
            </a:r>
            <a:r>
              <a:rPr lang="en-US" dirty="0" err="1"/>
              <a:t>Edisi</a:t>
            </a:r>
            <a:r>
              <a:rPr lang="en-US" dirty="0"/>
              <a:t> XI</a:t>
            </a:r>
          </a:p>
          <a:p>
            <a:pPr algn="ctr"/>
            <a:endParaRPr lang="en-US" dirty="0"/>
          </a:p>
        </p:txBody>
      </p:sp>
    </p:spTree>
    <p:extLst>
      <p:ext uri="{BB962C8B-B14F-4D97-AF65-F5344CB8AC3E}">
        <p14:creationId xmlns="" xmlns:p14="http://schemas.microsoft.com/office/powerpoint/2010/main" val="404871442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p:cNvSpPr txBox="1">
            <a:spLocks noChangeArrowheads="1"/>
          </p:cNvSpPr>
          <p:nvPr/>
        </p:nvSpPr>
        <p:spPr bwMode="auto">
          <a:xfrm>
            <a:off x="431800" y="188913"/>
            <a:ext cx="11379200" cy="830262"/>
          </a:xfrm>
          <a:prstGeom prst="rect">
            <a:avLst/>
          </a:prstGeom>
          <a:solidFill>
            <a:schemeClr val="accent5">
              <a:lumMod val="60000"/>
              <a:lumOff val="40000"/>
            </a:schemeClr>
          </a:solidFill>
          <a:ln w="9525">
            <a:noFill/>
            <a:miter lim="800000"/>
            <a:headEnd/>
            <a:tailEnd/>
          </a:ln>
        </p:spPr>
        <p:txBody>
          <a:bodyPr>
            <a:spAutoFit/>
          </a:bodyPr>
          <a:lstStyle/>
          <a:p>
            <a:pPr algn="ctr">
              <a:defRPr/>
            </a:pPr>
            <a:r>
              <a:rPr lang="id-ID" sz="2400" b="1" dirty="0">
                <a:latin typeface="Cambria" pitchFamily="18" charset="0"/>
              </a:rPr>
              <a:t>           BIAYA PERJALANAN DINAS JABATAN </a:t>
            </a:r>
            <a:r>
              <a:rPr lang="id-ID" sz="2400" b="1" dirty="0" smtClean="0">
                <a:latin typeface="Cambria" pitchFamily="18" charset="0"/>
              </a:rPr>
              <a:t>.....(6)</a:t>
            </a:r>
            <a:endParaRPr lang="en-US" sz="2400" b="1" dirty="0">
              <a:latin typeface="Cambria" pitchFamily="18" charset="0"/>
              <a:ea typeface="Cambria Math" pitchFamily="18" charset="0"/>
            </a:endParaRPr>
          </a:p>
          <a:p>
            <a:pPr algn="ctr">
              <a:defRPr/>
            </a:pPr>
            <a:endParaRPr lang="en-US" sz="2400" b="1" dirty="0">
              <a:latin typeface="Cambria" pitchFamily="18" charset="0"/>
              <a:ea typeface="Cambria Math" pitchFamily="18" charset="0"/>
            </a:endParaRPr>
          </a:p>
        </p:txBody>
      </p:sp>
      <p:sp>
        <p:nvSpPr>
          <p:cNvPr id="7" name="Rounded Rectangle 6"/>
          <p:cNvSpPr/>
          <p:nvPr/>
        </p:nvSpPr>
        <p:spPr>
          <a:xfrm>
            <a:off x="334433" y="765176"/>
            <a:ext cx="11618384" cy="5948363"/>
          </a:xfrm>
          <a:prstGeom prst="roundRect">
            <a:avLst/>
          </a:prstGeom>
          <a:solidFill>
            <a:srgbClr val="FFFFFF"/>
          </a:solid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a:lstStyle/>
          <a:p>
            <a:pPr marL="514350" indent="-514350">
              <a:buFont typeface="+mj-lt"/>
              <a:buAutoNum type="arabicParenR" startAt="4"/>
              <a:defRPr/>
            </a:pPr>
            <a:r>
              <a:rPr lang="en-US" sz="2300" dirty="0" err="1">
                <a:solidFill>
                  <a:schemeClr val="tx1"/>
                </a:solidFill>
                <a:latin typeface="Cambria" pitchFamily="18" charset="0"/>
              </a:rPr>
              <a:t>Biaya</a:t>
            </a:r>
            <a:r>
              <a:rPr lang="en-US" sz="2300" dirty="0">
                <a:solidFill>
                  <a:schemeClr val="tx1"/>
                </a:solidFill>
                <a:latin typeface="Cambria" pitchFamily="18" charset="0"/>
              </a:rPr>
              <a:t> </a:t>
            </a:r>
            <a:r>
              <a:rPr lang="en-US" sz="2300" dirty="0" err="1">
                <a:solidFill>
                  <a:schemeClr val="tx1"/>
                </a:solidFill>
                <a:latin typeface="Cambria" pitchFamily="18" charset="0"/>
              </a:rPr>
              <a:t>penginapan</a:t>
            </a:r>
            <a:r>
              <a:rPr lang="en-US" sz="2300" dirty="0">
                <a:solidFill>
                  <a:schemeClr val="tx1"/>
                </a:solidFill>
                <a:latin typeface="Cambria" pitchFamily="18" charset="0"/>
              </a:rPr>
              <a:t> </a:t>
            </a:r>
            <a:r>
              <a:rPr lang="en-US" sz="2300" dirty="0" err="1">
                <a:solidFill>
                  <a:schemeClr val="tx1"/>
                </a:solidFill>
                <a:latin typeface="Cambria" pitchFamily="18" charset="0"/>
              </a:rPr>
              <a:t>merupakan</a:t>
            </a:r>
            <a:r>
              <a:rPr lang="en-US" sz="2300" dirty="0">
                <a:solidFill>
                  <a:schemeClr val="tx1"/>
                </a:solidFill>
                <a:latin typeface="Cambria" pitchFamily="18" charset="0"/>
              </a:rPr>
              <a:t> </a:t>
            </a:r>
            <a:r>
              <a:rPr lang="en-US" sz="2300" dirty="0" err="1">
                <a:solidFill>
                  <a:schemeClr val="tx1"/>
                </a:solidFill>
                <a:latin typeface="Cambria" pitchFamily="18" charset="0"/>
              </a:rPr>
              <a:t>biaya</a:t>
            </a:r>
            <a:r>
              <a:rPr lang="en-US" sz="2300" dirty="0">
                <a:solidFill>
                  <a:schemeClr val="tx1"/>
                </a:solidFill>
                <a:latin typeface="Cambria" pitchFamily="18" charset="0"/>
              </a:rPr>
              <a:t> yang </a:t>
            </a:r>
            <a:r>
              <a:rPr lang="en-US" sz="2300" dirty="0" err="1">
                <a:solidFill>
                  <a:schemeClr val="tx1"/>
                </a:solidFill>
                <a:latin typeface="Cambria" pitchFamily="18" charset="0"/>
              </a:rPr>
              <a:t>diperlukan</a:t>
            </a:r>
            <a:r>
              <a:rPr lang="en-US" sz="2300" dirty="0">
                <a:solidFill>
                  <a:schemeClr val="tx1"/>
                </a:solidFill>
                <a:latin typeface="Cambria" pitchFamily="18" charset="0"/>
              </a:rPr>
              <a:t> </a:t>
            </a:r>
            <a:r>
              <a:rPr lang="en-US" sz="2300" dirty="0" err="1">
                <a:solidFill>
                  <a:schemeClr val="tx1"/>
                </a:solidFill>
                <a:latin typeface="Cambria" pitchFamily="18" charset="0"/>
              </a:rPr>
              <a:t>untuk</a:t>
            </a:r>
            <a:r>
              <a:rPr lang="en-US" sz="2300" dirty="0">
                <a:solidFill>
                  <a:schemeClr val="tx1"/>
                </a:solidFill>
                <a:latin typeface="Cambria" pitchFamily="18" charset="0"/>
              </a:rPr>
              <a:t> </a:t>
            </a:r>
            <a:r>
              <a:rPr lang="en-US" sz="2300" dirty="0" err="1">
                <a:solidFill>
                  <a:schemeClr val="tx1"/>
                </a:solidFill>
                <a:latin typeface="Cambria" pitchFamily="18" charset="0"/>
              </a:rPr>
              <a:t>menginap</a:t>
            </a:r>
            <a:r>
              <a:rPr lang="id-ID" sz="2300" dirty="0">
                <a:solidFill>
                  <a:schemeClr val="tx1"/>
                </a:solidFill>
                <a:latin typeface="Cambria" pitchFamily="18" charset="0"/>
              </a:rPr>
              <a:t>:</a:t>
            </a:r>
          </a:p>
          <a:p>
            <a:pPr marL="900113" indent="-360363">
              <a:buFont typeface="+mj-lt"/>
              <a:buAutoNum type="alphaLcPeriod"/>
              <a:defRPr/>
            </a:pPr>
            <a:r>
              <a:rPr lang="en-US" sz="2300" dirty="0" err="1">
                <a:solidFill>
                  <a:schemeClr val="tx1"/>
                </a:solidFill>
                <a:latin typeface="Cambria" pitchFamily="18" charset="0"/>
              </a:rPr>
              <a:t>di</a:t>
            </a:r>
            <a:r>
              <a:rPr lang="en-US" sz="2300" dirty="0">
                <a:solidFill>
                  <a:schemeClr val="tx1"/>
                </a:solidFill>
                <a:latin typeface="Cambria" pitchFamily="18" charset="0"/>
              </a:rPr>
              <a:t> hotel</a:t>
            </a:r>
            <a:r>
              <a:rPr lang="id-ID" sz="2300" dirty="0">
                <a:solidFill>
                  <a:schemeClr val="tx1"/>
                </a:solidFill>
                <a:latin typeface="Cambria" pitchFamily="18" charset="0"/>
              </a:rPr>
              <a:t>; atau</a:t>
            </a:r>
          </a:p>
          <a:p>
            <a:pPr marL="900113" indent="-360363">
              <a:spcAft>
                <a:spcPts val="600"/>
              </a:spcAft>
              <a:buFont typeface="+mj-lt"/>
              <a:buAutoNum type="alphaLcPeriod"/>
              <a:defRPr/>
            </a:pPr>
            <a:r>
              <a:rPr lang="id-ID" sz="2300" dirty="0">
                <a:solidFill>
                  <a:schemeClr val="tx1"/>
                </a:solidFill>
                <a:latin typeface="Cambria" pitchFamily="18" charset="0"/>
              </a:rPr>
              <a:t>d</a:t>
            </a:r>
            <a:r>
              <a:rPr lang="en-US" sz="2300" dirty="0" err="1">
                <a:solidFill>
                  <a:schemeClr val="tx1"/>
                </a:solidFill>
                <a:latin typeface="Cambria" pitchFamily="18" charset="0"/>
              </a:rPr>
              <a:t>i</a:t>
            </a:r>
            <a:r>
              <a:rPr lang="en-US" sz="2300" dirty="0">
                <a:solidFill>
                  <a:schemeClr val="tx1"/>
                </a:solidFill>
                <a:latin typeface="Cambria" pitchFamily="18" charset="0"/>
              </a:rPr>
              <a:t> </a:t>
            </a:r>
            <a:r>
              <a:rPr lang="en-US" sz="2300" dirty="0" err="1">
                <a:solidFill>
                  <a:schemeClr val="tx1"/>
                </a:solidFill>
                <a:latin typeface="Cambria" pitchFamily="18" charset="0"/>
              </a:rPr>
              <a:t>tempat</a:t>
            </a:r>
            <a:r>
              <a:rPr lang="en-US" sz="2300" dirty="0">
                <a:solidFill>
                  <a:schemeClr val="tx1"/>
                </a:solidFill>
                <a:latin typeface="Cambria" pitchFamily="18" charset="0"/>
              </a:rPr>
              <a:t> </a:t>
            </a:r>
            <a:r>
              <a:rPr lang="en-US" sz="2300" dirty="0" err="1">
                <a:solidFill>
                  <a:schemeClr val="tx1"/>
                </a:solidFill>
                <a:latin typeface="Cambria" pitchFamily="18" charset="0"/>
              </a:rPr>
              <a:t>menginap</a:t>
            </a:r>
            <a:r>
              <a:rPr lang="en-US" sz="2300" dirty="0">
                <a:solidFill>
                  <a:schemeClr val="tx1"/>
                </a:solidFill>
                <a:latin typeface="Cambria" pitchFamily="18" charset="0"/>
              </a:rPr>
              <a:t> </a:t>
            </a:r>
            <a:r>
              <a:rPr lang="en-US" sz="2300" dirty="0" err="1">
                <a:solidFill>
                  <a:schemeClr val="tx1"/>
                </a:solidFill>
                <a:latin typeface="Cambria" pitchFamily="18" charset="0"/>
              </a:rPr>
              <a:t>lainnya</a:t>
            </a:r>
            <a:r>
              <a:rPr lang="id-ID" sz="2300" dirty="0">
                <a:solidFill>
                  <a:schemeClr val="tx1"/>
                </a:solidFill>
                <a:latin typeface="Cambria" pitchFamily="18" charset="0"/>
              </a:rPr>
              <a:t>.</a:t>
            </a:r>
          </a:p>
          <a:p>
            <a:pPr marL="514350" indent="-514350">
              <a:buFont typeface="+mj-lt"/>
              <a:buAutoNum type="arabicParenR" startAt="5"/>
              <a:defRPr/>
            </a:pPr>
            <a:r>
              <a:rPr lang="en-US" sz="2300" dirty="0" err="1">
                <a:solidFill>
                  <a:schemeClr val="tx1"/>
                </a:solidFill>
                <a:latin typeface="Cambria" pitchFamily="18" charset="0"/>
              </a:rPr>
              <a:t>Dalam</a:t>
            </a:r>
            <a:r>
              <a:rPr lang="id-ID" sz="2300" dirty="0">
                <a:solidFill>
                  <a:schemeClr val="tx1"/>
                </a:solidFill>
                <a:latin typeface="Cambria" pitchFamily="18" charset="0"/>
              </a:rPr>
              <a:t> hal Pelaksana </a:t>
            </a:r>
            <a:r>
              <a:rPr lang="id-ID" sz="2300" b="1" i="1" dirty="0">
                <a:solidFill>
                  <a:schemeClr val="tx1"/>
                </a:solidFill>
                <a:effectLst>
                  <a:outerShdw blurRad="38100" dist="38100" dir="2700000" algn="tl">
                    <a:srgbClr val="000000">
                      <a:alpha val="43137"/>
                    </a:srgbClr>
                  </a:outerShdw>
                </a:effectLst>
                <a:latin typeface="Cambria" pitchFamily="18" charset="0"/>
              </a:rPr>
              <a:t>SPD tidak menggunakan biaya penginapan,</a:t>
            </a:r>
            <a:r>
              <a:rPr lang="id-ID" sz="2300" dirty="0">
                <a:solidFill>
                  <a:schemeClr val="tx1"/>
                </a:solidFill>
                <a:latin typeface="Cambria" pitchFamily="18" charset="0"/>
              </a:rPr>
              <a:t> berlaku ketentuan sebagai berikut:</a:t>
            </a:r>
          </a:p>
          <a:p>
            <a:pPr marL="900113" indent="-360363">
              <a:buFont typeface="+mj-lt"/>
              <a:buAutoNum type="alphaLcPeriod"/>
              <a:defRPr/>
            </a:pPr>
            <a:r>
              <a:rPr lang="id-ID" sz="2300" dirty="0">
                <a:solidFill>
                  <a:schemeClr val="tx1"/>
                </a:solidFill>
                <a:latin typeface="Cambria" pitchFamily="18" charset="0"/>
              </a:rPr>
              <a:t>P</a:t>
            </a:r>
            <a:r>
              <a:rPr lang="en-US" sz="2300" dirty="0" err="1">
                <a:solidFill>
                  <a:schemeClr val="tx1"/>
                </a:solidFill>
                <a:latin typeface="Cambria" pitchFamily="18" charset="0"/>
              </a:rPr>
              <a:t>elaksana</a:t>
            </a:r>
            <a:r>
              <a:rPr lang="id-ID" sz="2300" dirty="0">
                <a:solidFill>
                  <a:schemeClr val="tx1"/>
                </a:solidFill>
                <a:latin typeface="Cambria" pitchFamily="18" charset="0"/>
              </a:rPr>
              <a:t> SPD diberikan </a:t>
            </a:r>
            <a:r>
              <a:rPr lang="en-US" sz="2300" dirty="0" err="1">
                <a:solidFill>
                  <a:schemeClr val="tx1"/>
                </a:solidFill>
                <a:latin typeface="Cambria" pitchFamily="18" charset="0"/>
              </a:rPr>
              <a:t>biaya</a:t>
            </a:r>
            <a:r>
              <a:rPr lang="en-US" sz="2300" dirty="0">
                <a:solidFill>
                  <a:schemeClr val="tx1"/>
                </a:solidFill>
                <a:latin typeface="Cambria" pitchFamily="18" charset="0"/>
              </a:rPr>
              <a:t> </a:t>
            </a:r>
            <a:r>
              <a:rPr lang="id-ID" sz="2300" dirty="0">
                <a:solidFill>
                  <a:schemeClr val="tx1"/>
                </a:solidFill>
                <a:latin typeface="Cambria" pitchFamily="18" charset="0"/>
              </a:rPr>
              <a:t>penginapan </a:t>
            </a:r>
            <a:r>
              <a:rPr lang="id-ID" sz="2300" b="1" dirty="0">
                <a:solidFill>
                  <a:schemeClr val="tx1"/>
                </a:solidFill>
                <a:latin typeface="Cambria" pitchFamily="18" charset="0"/>
              </a:rPr>
              <a:t>sebesar </a:t>
            </a:r>
            <a:r>
              <a:rPr lang="en-US" sz="2300" b="1" dirty="0">
                <a:solidFill>
                  <a:schemeClr val="tx1"/>
                </a:solidFill>
                <a:latin typeface="Cambria" pitchFamily="18" charset="0"/>
              </a:rPr>
              <a:t>30</a:t>
            </a:r>
            <a:r>
              <a:rPr lang="id-ID" sz="2300" b="1" dirty="0">
                <a:solidFill>
                  <a:schemeClr val="tx1"/>
                </a:solidFill>
                <a:latin typeface="Cambria" pitchFamily="18" charset="0"/>
              </a:rPr>
              <a:t>% </a:t>
            </a:r>
            <a:r>
              <a:rPr lang="id-ID" sz="2300" dirty="0">
                <a:solidFill>
                  <a:schemeClr val="tx1"/>
                </a:solidFill>
                <a:latin typeface="Cambria" pitchFamily="18" charset="0"/>
              </a:rPr>
              <a:t>(tiga puluh persen) dari tarif hotel di Kota </a:t>
            </a:r>
            <a:r>
              <a:rPr lang="en-US" sz="2300" dirty="0" err="1">
                <a:solidFill>
                  <a:schemeClr val="tx1"/>
                </a:solidFill>
                <a:latin typeface="Cambria" pitchFamily="18" charset="0"/>
              </a:rPr>
              <a:t>Tempat</a:t>
            </a:r>
            <a:r>
              <a:rPr lang="en-US" sz="2300" dirty="0">
                <a:solidFill>
                  <a:schemeClr val="tx1"/>
                </a:solidFill>
                <a:latin typeface="Cambria" pitchFamily="18" charset="0"/>
              </a:rPr>
              <a:t> </a:t>
            </a:r>
            <a:r>
              <a:rPr lang="en-US" sz="2300" dirty="0" err="1">
                <a:solidFill>
                  <a:schemeClr val="tx1"/>
                </a:solidFill>
                <a:latin typeface="Cambria" pitchFamily="18" charset="0"/>
              </a:rPr>
              <a:t>Tujuan</a:t>
            </a:r>
            <a:r>
              <a:rPr lang="en-US" sz="2300" dirty="0">
                <a:solidFill>
                  <a:schemeClr val="tx1"/>
                </a:solidFill>
                <a:latin typeface="Cambria" pitchFamily="18" charset="0"/>
              </a:rPr>
              <a:t> </a:t>
            </a:r>
            <a:r>
              <a:rPr lang="en-US" sz="2300" dirty="0" err="1">
                <a:solidFill>
                  <a:schemeClr val="tx1"/>
                </a:solidFill>
                <a:latin typeface="Cambria" pitchFamily="18" charset="0"/>
              </a:rPr>
              <a:t>sebagaimana</a:t>
            </a:r>
            <a:r>
              <a:rPr lang="en-US" sz="2300" dirty="0">
                <a:solidFill>
                  <a:schemeClr val="tx1"/>
                </a:solidFill>
                <a:latin typeface="Cambria" pitchFamily="18" charset="0"/>
              </a:rPr>
              <a:t> </a:t>
            </a:r>
            <a:r>
              <a:rPr lang="en-US" sz="2300" dirty="0" err="1">
                <a:solidFill>
                  <a:schemeClr val="tx1"/>
                </a:solidFill>
                <a:latin typeface="Cambria" pitchFamily="18" charset="0"/>
              </a:rPr>
              <a:t>diatur</a:t>
            </a:r>
            <a:r>
              <a:rPr lang="en-US" sz="2300" dirty="0">
                <a:solidFill>
                  <a:schemeClr val="tx1"/>
                </a:solidFill>
                <a:latin typeface="Cambria" pitchFamily="18" charset="0"/>
              </a:rPr>
              <a:t> </a:t>
            </a:r>
            <a:r>
              <a:rPr lang="en-US" sz="2300" dirty="0" err="1">
                <a:solidFill>
                  <a:schemeClr val="tx1"/>
                </a:solidFill>
                <a:latin typeface="Cambria" pitchFamily="18" charset="0"/>
              </a:rPr>
              <a:t>dalam</a:t>
            </a:r>
            <a:r>
              <a:rPr lang="en-US" sz="2300" dirty="0">
                <a:solidFill>
                  <a:schemeClr val="tx1"/>
                </a:solidFill>
                <a:latin typeface="Cambria" pitchFamily="18" charset="0"/>
              </a:rPr>
              <a:t> </a:t>
            </a:r>
            <a:r>
              <a:rPr lang="en-US" sz="2300" dirty="0" err="1">
                <a:solidFill>
                  <a:schemeClr val="tx1"/>
                </a:solidFill>
                <a:latin typeface="Cambria" pitchFamily="18" charset="0"/>
              </a:rPr>
              <a:t>Peraturan</a:t>
            </a:r>
            <a:r>
              <a:rPr lang="en-US" sz="2300" dirty="0">
                <a:solidFill>
                  <a:schemeClr val="tx1"/>
                </a:solidFill>
                <a:latin typeface="Cambria" pitchFamily="18" charset="0"/>
              </a:rPr>
              <a:t> </a:t>
            </a:r>
            <a:r>
              <a:rPr lang="en-US" sz="2300" dirty="0" err="1">
                <a:solidFill>
                  <a:schemeClr val="tx1"/>
                </a:solidFill>
                <a:latin typeface="Cambria" pitchFamily="18" charset="0"/>
              </a:rPr>
              <a:t>Menteri</a:t>
            </a:r>
            <a:r>
              <a:rPr lang="en-US" sz="2300" dirty="0">
                <a:solidFill>
                  <a:schemeClr val="tx1"/>
                </a:solidFill>
                <a:latin typeface="Cambria" pitchFamily="18" charset="0"/>
              </a:rPr>
              <a:t> </a:t>
            </a:r>
            <a:r>
              <a:rPr lang="en-US" sz="2300" dirty="0" err="1">
                <a:solidFill>
                  <a:schemeClr val="tx1"/>
                </a:solidFill>
                <a:latin typeface="Cambria" pitchFamily="18" charset="0"/>
              </a:rPr>
              <a:t>Keuangan</a:t>
            </a:r>
            <a:r>
              <a:rPr lang="en-US" sz="2300" dirty="0">
                <a:solidFill>
                  <a:schemeClr val="tx1"/>
                </a:solidFill>
                <a:latin typeface="Cambria" pitchFamily="18" charset="0"/>
              </a:rPr>
              <a:t> </a:t>
            </a:r>
            <a:r>
              <a:rPr lang="en-US" sz="2300" dirty="0" err="1">
                <a:solidFill>
                  <a:schemeClr val="tx1"/>
                </a:solidFill>
                <a:latin typeface="Cambria" pitchFamily="18" charset="0"/>
              </a:rPr>
              <a:t>mengenai</a:t>
            </a:r>
            <a:r>
              <a:rPr lang="en-US" sz="2300" dirty="0">
                <a:solidFill>
                  <a:schemeClr val="tx1"/>
                </a:solidFill>
                <a:latin typeface="Cambria" pitchFamily="18" charset="0"/>
              </a:rPr>
              <a:t> </a:t>
            </a:r>
            <a:r>
              <a:rPr lang="id-ID" sz="2300" dirty="0">
                <a:solidFill>
                  <a:schemeClr val="tx1"/>
                </a:solidFill>
                <a:latin typeface="Cambria" pitchFamily="18" charset="0"/>
              </a:rPr>
              <a:t>Standar Biaya; </a:t>
            </a:r>
          </a:p>
          <a:p>
            <a:pPr marL="900113" indent="-360363">
              <a:spcAft>
                <a:spcPts val="600"/>
              </a:spcAft>
              <a:buFont typeface="+mj-lt"/>
              <a:buAutoNum type="alphaLcPeriod"/>
              <a:defRPr/>
            </a:pPr>
            <a:r>
              <a:rPr lang="en-US" sz="2300" dirty="0" err="1">
                <a:solidFill>
                  <a:schemeClr val="tx1"/>
                </a:solidFill>
                <a:latin typeface="Cambria" pitchFamily="18" charset="0"/>
              </a:rPr>
              <a:t>Biaya</a:t>
            </a:r>
            <a:r>
              <a:rPr lang="en-US" sz="2300" dirty="0">
                <a:solidFill>
                  <a:schemeClr val="tx1"/>
                </a:solidFill>
                <a:latin typeface="Cambria" pitchFamily="18" charset="0"/>
              </a:rPr>
              <a:t> </a:t>
            </a:r>
            <a:r>
              <a:rPr lang="en-US" sz="2300" dirty="0" err="1">
                <a:solidFill>
                  <a:schemeClr val="tx1"/>
                </a:solidFill>
                <a:latin typeface="Cambria" pitchFamily="18" charset="0"/>
              </a:rPr>
              <a:t>penginapan</a:t>
            </a:r>
            <a:r>
              <a:rPr lang="en-US" sz="2300" dirty="0">
                <a:solidFill>
                  <a:schemeClr val="tx1"/>
                </a:solidFill>
                <a:latin typeface="Cambria" pitchFamily="18" charset="0"/>
              </a:rPr>
              <a:t> </a:t>
            </a:r>
            <a:r>
              <a:rPr lang="en-US" sz="2300" dirty="0" err="1">
                <a:solidFill>
                  <a:schemeClr val="tx1"/>
                </a:solidFill>
                <a:latin typeface="Cambria" pitchFamily="18" charset="0"/>
              </a:rPr>
              <a:t>sebagaimana</a:t>
            </a:r>
            <a:r>
              <a:rPr lang="en-US" sz="2300" dirty="0">
                <a:solidFill>
                  <a:schemeClr val="tx1"/>
                </a:solidFill>
                <a:latin typeface="Cambria" pitchFamily="18" charset="0"/>
              </a:rPr>
              <a:t> </a:t>
            </a:r>
            <a:r>
              <a:rPr lang="en-US" sz="2300" dirty="0" err="1">
                <a:solidFill>
                  <a:schemeClr val="tx1"/>
                </a:solidFill>
                <a:latin typeface="Cambria" pitchFamily="18" charset="0"/>
              </a:rPr>
              <a:t>dimaksud</a:t>
            </a:r>
            <a:r>
              <a:rPr lang="en-US" sz="2300" dirty="0">
                <a:solidFill>
                  <a:schemeClr val="tx1"/>
                </a:solidFill>
                <a:latin typeface="Cambria" pitchFamily="18" charset="0"/>
              </a:rPr>
              <a:t> </a:t>
            </a:r>
            <a:r>
              <a:rPr lang="en-US" sz="2300" dirty="0" err="1">
                <a:solidFill>
                  <a:schemeClr val="tx1"/>
                </a:solidFill>
                <a:latin typeface="Cambria" pitchFamily="18" charset="0"/>
              </a:rPr>
              <a:t>pada</a:t>
            </a:r>
            <a:r>
              <a:rPr lang="en-US" sz="2300" dirty="0">
                <a:solidFill>
                  <a:schemeClr val="tx1"/>
                </a:solidFill>
                <a:latin typeface="Cambria" pitchFamily="18" charset="0"/>
              </a:rPr>
              <a:t> </a:t>
            </a:r>
            <a:r>
              <a:rPr lang="id-ID" sz="2300" dirty="0">
                <a:solidFill>
                  <a:schemeClr val="tx1"/>
                </a:solidFill>
                <a:latin typeface="Cambria" pitchFamily="18" charset="0"/>
              </a:rPr>
              <a:t>huruf a </a:t>
            </a:r>
            <a:r>
              <a:rPr lang="en-US" sz="2300" dirty="0" err="1">
                <a:solidFill>
                  <a:schemeClr val="tx1"/>
                </a:solidFill>
                <a:latin typeface="Cambria" pitchFamily="18" charset="0"/>
              </a:rPr>
              <a:t>dibayarkan</a:t>
            </a:r>
            <a:r>
              <a:rPr lang="en-US" sz="2300" dirty="0">
                <a:solidFill>
                  <a:schemeClr val="tx1"/>
                </a:solidFill>
                <a:latin typeface="Cambria" pitchFamily="18" charset="0"/>
              </a:rPr>
              <a:t> </a:t>
            </a:r>
            <a:r>
              <a:rPr lang="en-US" sz="2300" dirty="0" err="1">
                <a:solidFill>
                  <a:schemeClr val="tx1"/>
                </a:solidFill>
                <a:latin typeface="Cambria" pitchFamily="18" charset="0"/>
              </a:rPr>
              <a:t>secara</a:t>
            </a:r>
            <a:r>
              <a:rPr lang="en-US" sz="2300" dirty="0">
                <a:solidFill>
                  <a:schemeClr val="tx1"/>
                </a:solidFill>
                <a:latin typeface="Cambria" pitchFamily="18" charset="0"/>
              </a:rPr>
              <a:t> </a:t>
            </a:r>
            <a:r>
              <a:rPr lang="en-US" sz="2300" i="1" dirty="0" err="1">
                <a:solidFill>
                  <a:schemeClr val="tx1"/>
                </a:solidFill>
                <a:latin typeface="Cambria" pitchFamily="18" charset="0"/>
              </a:rPr>
              <a:t>lumpsum</a:t>
            </a:r>
            <a:r>
              <a:rPr lang="en-US" sz="2300" dirty="0">
                <a:solidFill>
                  <a:schemeClr val="tx1"/>
                </a:solidFill>
                <a:latin typeface="Cambria" pitchFamily="18" charset="0"/>
              </a:rPr>
              <a:t>.</a:t>
            </a:r>
          </a:p>
          <a:p>
            <a:pPr marL="539750" indent="-460375">
              <a:tabLst>
                <a:tab pos="539750" algn="l"/>
              </a:tabLst>
              <a:defRPr/>
            </a:pPr>
            <a:r>
              <a:rPr lang="en-US" sz="2400" dirty="0">
                <a:solidFill>
                  <a:schemeClr val="tx1"/>
                </a:solidFill>
                <a:latin typeface="Cambria" pitchFamily="18" charset="0"/>
              </a:rPr>
              <a:t>6) </a:t>
            </a:r>
            <a:r>
              <a:rPr lang="id-ID" sz="2400" dirty="0">
                <a:solidFill>
                  <a:schemeClr val="tx1"/>
                </a:solidFill>
                <a:latin typeface="Cambria" pitchFamily="18" charset="0"/>
              </a:rPr>
              <a:t>  </a:t>
            </a:r>
            <a:r>
              <a:rPr lang="en-US" sz="2400" dirty="0" err="1">
                <a:solidFill>
                  <a:schemeClr val="tx1"/>
                </a:solidFill>
                <a:latin typeface="Cambria" pitchFamily="18" charset="0"/>
              </a:rPr>
              <a:t>Uang</a:t>
            </a:r>
            <a:r>
              <a:rPr lang="en-US" sz="2400" dirty="0">
                <a:solidFill>
                  <a:schemeClr val="tx1"/>
                </a:solidFill>
                <a:latin typeface="Cambria" pitchFamily="18" charset="0"/>
              </a:rPr>
              <a:t> </a:t>
            </a:r>
            <a:r>
              <a:rPr lang="en-US" sz="2400" dirty="0" err="1">
                <a:solidFill>
                  <a:schemeClr val="tx1"/>
                </a:solidFill>
                <a:latin typeface="Cambria" pitchFamily="18" charset="0"/>
              </a:rPr>
              <a:t>representa</a:t>
            </a:r>
            <a:r>
              <a:rPr lang="id-ID" sz="2400" dirty="0">
                <a:solidFill>
                  <a:schemeClr val="tx1"/>
                </a:solidFill>
                <a:latin typeface="Cambria" pitchFamily="18" charset="0"/>
              </a:rPr>
              <a:t>si</a:t>
            </a:r>
            <a:r>
              <a:rPr lang="en-US" sz="2400" dirty="0">
                <a:solidFill>
                  <a:schemeClr val="tx1"/>
                </a:solidFill>
                <a:latin typeface="Cambria" pitchFamily="18" charset="0"/>
              </a:rPr>
              <a:t> </a:t>
            </a:r>
            <a:r>
              <a:rPr lang="en-US" sz="2400" dirty="0" err="1">
                <a:solidFill>
                  <a:schemeClr val="tx1"/>
                </a:solidFill>
                <a:latin typeface="Cambria" pitchFamily="18" charset="0"/>
              </a:rPr>
              <a:t>dapat</a:t>
            </a:r>
            <a:r>
              <a:rPr lang="en-US" sz="2400" dirty="0">
                <a:solidFill>
                  <a:schemeClr val="tx1"/>
                </a:solidFill>
                <a:latin typeface="Cambria" pitchFamily="18" charset="0"/>
              </a:rPr>
              <a:t> </a:t>
            </a:r>
            <a:r>
              <a:rPr lang="en-US" sz="2400" dirty="0" err="1">
                <a:solidFill>
                  <a:schemeClr val="tx1"/>
                </a:solidFill>
                <a:latin typeface="Cambria" pitchFamily="18" charset="0"/>
              </a:rPr>
              <a:t>diberikan</a:t>
            </a:r>
            <a:r>
              <a:rPr lang="en-US" sz="2400" dirty="0">
                <a:solidFill>
                  <a:schemeClr val="tx1"/>
                </a:solidFill>
                <a:latin typeface="Cambria" pitchFamily="18" charset="0"/>
              </a:rPr>
              <a:t> </a:t>
            </a:r>
            <a:r>
              <a:rPr lang="en-US" sz="2400" dirty="0" err="1">
                <a:solidFill>
                  <a:schemeClr val="tx1"/>
                </a:solidFill>
                <a:latin typeface="Cambria" pitchFamily="18" charset="0"/>
              </a:rPr>
              <a:t>kepada</a:t>
            </a:r>
            <a:r>
              <a:rPr lang="en-US" sz="2400" dirty="0">
                <a:solidFill>
                  <a:schemeClr val="tx1"/>
                </a:solidFill>
                <a:latin typeface="Cambria" pitchFamily="18" charset="0"/>
              </a:rPr>
              <a:t> </a:t>
            </a:r>
            <a:r>
              <a:rPr lang="en-US" sz="2400" dirty="0" err="1">
                <a:solidFill>
                  <a:schemeClr val="tx1"/>
                </a:solidFill>
                <a:latin typeface="Cambria" pitchFamily="18" charset="0"/>
              </a:rPr>
              <a:t>Pejabat</a:t>
            </a:r>
            <a:r>
              <a:rPr lang="en-US" sz="2400" dirty="0">
                <a:solidFill>
                  <a:schemeClr val="tx1"/>
                </a:solidFill>
                <a:latin typeface="Cambria" pitchFamily="18" charset="0"/>
              </a:rPr>
              <a:t> Negara, </a:t>
            </a:r>
            <a:r>
              <a:rPr lang="en-US" sz="2400" dirty="0" err="1">
                <a:solidFill>
                  <a:schemeClr val="tx1"/>
                </a:solidFill>
                <a:latin typeface="Cambria" pitchFamily="18" charset="0"/>
              </a:rPr>
              <a:t>Pejabat</a:t>
            </a:r>
            <a:r>
              <a:rPr lang="en-US" sz="2400" dirty="0">
                <a:solidFill>
                  <a:schemeClr val="tx1"/>
                </a:solidFill>
                <a:latin typeface="Cambria" pitchFamily="18" charset="0"/>
              </a:rPr>
              <a:t> </a:t>
            </a:r>
            <a:r>
              <a:rPr lang="en-US" sz="2400" dirty="0" err="1">
                <a:solidFill>
                  <a:schemeClr val="tx1"/>
                </a:solidFill>
                <a:latin typeface="Cambria" pitchFamily="18" charset="0"/>
              </a:rPr>
              <a:t>Eselon</a:t>
            </a:r>
            <a:r>
              <a:rPr lang="en-US" sz="2400" dirty="0">
                <a:solidFill>
                  <a:schemeClr val="tx1"/>
                </a:solidFill>
                <a:latin typeface="Cambria" pitchFamily="18" charset="0"/>
              </a:rPr>
              <a:t> I, </a:t>
            </a:r>
            <a:r>
              <a:rPr lang="en-US" sz="2400" dirty="0" err="1">
                <a:solidFill>
                  <a:schemeClr val="tx1"/>
                </a:solidFill>
                <a:latin typeface="Cambria" pitchFamily="18" charset="0"/>
              </a:rPr>
              <a:t>dan</a:t>
            </a:r>
            <a:r>
              <a:rPr lang="en-US" sz="2400" dirty="0">
                <a:solidFill>
                  <a:schemeClr val="tx1"/>
                </a:solidFill>
                <a:latin typeface="Cambria" pitchFamily="18" charset="0"/>
              </a:rPr>
              <a:t> </a:t>
            </a:r>
            <a:r>
              <a:rPr lang="en-US" sz="2400" dirty="0" err="1">
                <a:solidFill>
                  <a:schemeClr val="tx1"/>
                </a:solidFill>
                <a:latin typeface="Cambria" pitchFamily="18" charset="0"/>
              </a:rPr>
              <a:t>Pejabat</a:t>
            </a:r>
            <a:r>
              <a:rPr lang="en-US" sz="2400" dirty="0">
                <a:solidFill>
                  <a:schemeClr val="tx1"/>
                </a:solidFill>
                <a:latin typeface="Cambria" pitchFamily="18" charset="0"/>
              </a:rPr>
              <a:t> </a:t>
            </a:r>
            <a:r>
              <a:rPr lang="en-US" sz="2400" dirty="0" err="1">
                <a:solidFill>
                  <a:schemeClr val="tx1"/>
                </a:solidFill>
                <a:latin typeface="Cambria" pitchFamily="18" charset="0"/>
              </a:rPr>
              <a:t>Eselon</a:t>
            </a:r>
            <a:r>
              <a:rPr lang="en-US" sz="2400" dirty="0">
                <a:solidFill>
                  <a:schemeClr val="tx1"/>
                </a:solidFill>
                <a:latin typeface="Cambria" pitchFamily="18" charset="0"/>
              </a:rPr>
              <a:t> II </a:t>
            </a:r>
            <a:r>
              <a:rPr lang="en-US" sz="2400" dirty="0" err="1">
                <a:solidFill>
                  <a:schemeClr val="tx1"/>
                </a:solidFill>
                <a:latin typeface="Cambria" pitchFamily="18" charset="0"/>
              </a:rPr>
              <a:t>selama</a:t>
            </a:r>
            <a:r>
              <a:rPr lang="en-US" sz="2400" dirty="0">
                <a:solidFill>
                  <a:schemeClr val="tx1"/>
                </a:solidFill>
                <a:latin typeface="Cambria" pitchFamily="18" charset="0"/>
              </a:rPr>
              <a:t> </a:t>
            </a:r>
            <a:r>
              <a:rPr lang="en-US" sz="2400" dirty="0" err="1">
                <a:solidFill>
                  <a:schemeClr val="tx1"/>
                </a:solidFill>
                <a:latin typeface="Cambria" pitchFamily="18" charset="0"/>
              </a:rPr>
              <a:t>melakukan</a:t>
            </a:r>
            <a:r>
              <a:rPr lang="en-US" sz="2400" dirty="0">
                <a:solidFill>
                  <a:schemeClr val="tx1"/>
                </a:solidFill>
                <a:latin typeface="Cambria" pitchFamily="18" charset="0"/>
              </a:rPr>
              <a:t> </a:t>
            </a:r>
            <a:r>
              <a:rPr lang="en-US" sz="2400" dirty="0" err="1">
                <a:solidFill>
                  <a:schemeClr val="tx1"/>
                </a:solidFill>
                <a:latin typeface="Cambria" pitchFamily="18" charset="0"/>
              </a:rPr>
              <a:t>Perjalanan</a:t>
            </a:r>
            <a:r>
              <a:rPr lang="en-US" sz="2400" dirty="0">
                <a:solidFill>
                  <a:schemeClr val="tx1"/>
                </a:solidFill>
                <a:latin typeface="Cambria" pitchFamily="18" charset="0"/>
              </a:rPr>
              <a:t> </a:t>
            </a:r>
            <a:r>
              <a:rPr lang="en-US" sz="2400" dirty="0" err="1">
                <a:solidFill>
                  <a:schemeClr val="tx1"/>
                </a:solidFill>
                <a:latin typeface="Cambria" pitchFamily="18" charset="0"/>
              </a:rPr>
              <a:t>Dinas</a:t>
            </a:r>
            <a:r>
              <a:rPr lang="en-US" sz="2400" dirty="0">
                <a:solidFill>
                  <a:schemeClr val="tx1"/>
                </a:solidFill>
                <a:latin typeface="Cambria" pitchFamily="18" charset="0"/>
              </a:rPr>
              <a:t>.</a:t>
            </a:r>
            <a:endParaRPr lang="id-ID" sz="2400" dirty="0">
              <a:solidFill>
                <a:schemeClr val="tx1"/>
              </a:solidFill>
              <a:latin typeface="Cambria" pitchFamily="18" charset="0"/>
            </a:endParaRPr>
          </a:p>
          <a:p>
            <a:pPr marL="900113" indent="-360363">
              <a:defRPr/>
            </a:pPr>
            <a:endParaRPr lang="en-US" sz="2300" dirty="0">
              <a:solidFill>
                <a:schemeClr val="tx1"/>
              </a:solidFill>
              <a:latin typeface="Cambria" pitchFamily="18" charset="0"/>
            </a:endParaRPr>
          </a:p>
        </p:txBody>
      </p:sp>
    </p:spTree>
    <p:extLst>
      <p:ext uri="{BB962C8B-B14F-4D97-AF65-F5344CB8AC3E}">
        <p14:creationId xmlns="" xmlns:p14="http://schemas.microsoft.com/office/powerpoint/2010/main" val="25787437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p:cNvSpPr txBox="1">
            <a:spLocks noChangeArrowheads="1"/>
          </p:cNvSpPr>
          <p:nvPr/>
        </p:nvSpPr>
        <p:spPr bwMode="auto">
          <a:xfrm>
            <a:off x="431800" y="242889"/>
            <a:ext cx="11379200" cy="954087"/>
          </a:xfrm>
          <a:prstGeom prst="rect">
            <a:avLst/>
          </a:prstGeom>
          <a:solidFill>
            <a:schemeClr val="accent5">
              <a:lumMod val="60000"/>
              <a:lumOff val="40000"/>
            </a:schemeClr>
          </a:solidFill>
          <a:ln w="9525">
            <a:noFill/>
            <a:miter lim="800000"/>
            <a:headEnd/>
            <a:tailEnd/>
          </a:ln>
        </p:spPr>
        <p:txBody>
          <a:bodyPr>
            <a:spAutoFit/>
          </a:bodyPr>
          <a:lstStyle/>
          <a:p>
            <a:pPr algn="ctr">
              <a:defRPr/>
            </a:pPr>
            <a:r>
              <a:rPr lang="id-ID" sz="2800" b="1" dirty="0">
                <a:latin typeface="Cambria" pitchFamily="18" charset="0"/>
              </a:rPr>
              <a:t>           BIAYA PERJALANAN DINAS JABATAN </a:t>
            </a:r>
            <a:r>
              <a:rPr lang="id-ID" sz="2800" b="1" dirty="0" smtClean="0">
                <a:latin typeface="Cambria" pitchFamily="18" charset="0"/>
              </a:rPr>
              <a:t>.....(7)</a:t>
            </a:r>
            <a:endParaRPr lang="en-US" sz="2800" b="1" dirty="0">
              <a:latin typeface="Cambria" pitchFamily="18" charset="0"/>
              <a:ea typeface="Cambria Math" pitchFamily="18" charset="0"/>
            </a:endParaRPr>
          </a:p>
          <a:p>
            <a:pPr algn="ctr">
              <a:defRPr/>
            </a:pPr>
            <a:endParaRPr lang="en-US" sz="2800" b="1" dirty="0">
              <a:latin typeface="Cambria" pitchFamily="18" charset="0"/>
              <a:ea typeface="Cambria Math" pitchFamily="18" charset="0"/>
            </a:endParaRPr>
          </a:p>
        </p:txBody>
      </p:sp>
      <p:sp>
        <p:nvSpPr>
          <p:cNvPr id="7" name="Rounded Rectangle 6"/>
          <p:cNvSpPr/>
          <p:nvPr/>
        </p:nvSpPr>
        <p:spPr>
          <a:xfrm>
            <a:off x="334433" y="908050"/>
            <a:ext cx="11618384" cy="5689600"/>
          </a:xfrm>
          <a:prstGeom prst="roundRect">
            <a:avLst/>
          </a:prstGeom>
          <a:solidFill>
            <a:srgbClr val="FFFFFF"/>
          </a:solid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a:lstStyle/>
          <a:p>
            <a:pPr marL="457200" indent="-457200">
              <a:spcAft>
                <a:spcPts val="600"/>
              </a:spcAft>
              <a:buFont typeface="+mj-lt"/>
              <a:buAutoNum type="arabicParenR" startAt="7"/>
              <a:defRPr/>
            </a:pPr>
            <a:r>
              <a:rPr lang="en-US" sz="2400" dirty="0" err="1">
                <a:solidFill>
                  <a:schemeClr val="tx1"/>
                </a:solidFill>
                <a:latin typeface="Cambria" pitchFamily="18" charset="0"/>
              </a:rPr>
              <a:t>Sewa</a:t>
            </a:r>
            <a:r>
              <a:rPr lang="en-US" sz="2400" dirty="0">
                <a:solidFill>
                  <a:schemeClr val="tx1"/>
                </a:solidFill>
                <a:latin typeface="Cambria" pitchFamily="18" charset="0"/>
              </a:rPr>
              <a:t> </a:t>
            </a:r>
            <a:r>
              <a:rPr lang="en-US" sz="2400" dirty="0" err="1">
                <a:solidFill>
                  <a:schemeClr val="tx1"/>
                </a:solidFill>
                <a:latin typeface="Cambria" pitchFamily="18" charset="0"/>
              </a:rPr>
              <a:t>kendaraan</a:t>
            </a:r>
            <a:r>
              <a:rPr lang="en-US" sz="2400" dirty="0">
                <a:solidFill>
                  <a:schemeClr val="tx1"/>
                </a:solidFill>
                <a:latin typeface="Cambria" pitchFamily="18" charset="0"/>
              </a:rPr>
              <a:t> </a:t>
            </a:r>
            <a:r>
              <a:rPr lang="en-US" sz="2400" dirty="0" err="1">
                <a:solidFill>
                  <a:schemeClr val="tx1"/>
                </a:solidFill>
                <a:latin typeface="Cambria" pitchFamily="18" charset="0"/>
              </a:rPr>
              <a:t>dalam</a:t>
            </a:r>
            <a:r>
              <a:rPr lang="en-US" sz="2400" dirty="0">
                <a:solidFill>
                  <a:schemeClr val="tx1"/>
                </a:solidFill>
                <a:latin typeface="Cambria" pitchFamily="18" charset="0"/>
              </a:rPr>
              <a:t> Kota </a:t>
            </a:r>
            <a:r>
              <a:rPr lang="en-US" sz="2400" dirty="0" err="1">
                <a:solidFill>
                  <a:schemeClr val="tx1"/>
                </a:solidFill>
                <a:latin typeface="Cambria" pitchFamily="18" charset="0"/>
              </a:rPr>
              <a:t>dapat</a:t>
            </a:r>
            <a:r>
              <a:rPr lang="en-US" sz="2400" dirty="0">
                <a:solidFill>
                  <a:schemeClr val="tx1"/>
                </a:solidFill>
                <a:latin typeface="Cambria" pitchFamily="18" charset="0"/>
              </a:rPr>
              <a:t> </a:t>
            </a:r>
            <a:r>
              <a:rPr lang="en-US" sz="2400" dirty="0" err="1">
                <a:solidFill>
                  <a:schemeClr val="tx1"/>
                </a:solidFill>
                <a:latin typeface="Cambria" pitchFamily="18" charset="0"/>
              </a:rPr>
              <a:t>diberikan</a:t>
            </a:r>
            <a:r>
              <a:rPr lang="en-US" sz="2400" dirty="0">
                <a:solidFill>
                  <a:schemeClr val="tx1"/>
                </a:solidFill>
                <a:latin typeface="Cambria" pitchFamily="18" charset="0"/>
              </a:rPr>
              <a:t> </a:t>
            </a:r>
            <a:r>
              <a:rPr lang="en-US" sz="2400" dirty="0" err="1">
                <a:solidFill>
                  <a:schemeClr val="tx1"/>
                </a:solidFill>
                <a:latin typeface="Cambria" pitchFamily="18" charset="0"/>
              </a:rPr>
              <a:t>kepada</a:t>
            </a:r>
            <a:r>
              <a:rPr lang="en-US" sz="2400" dirty="0">
                <a:solidFill>
                  <a:schemeClr val="tx1"/>
                </a:solidFill>
                <a:latin typeface="Cambria" pitchFamily="18" charset="0"/>
              </a:rPr>
              <a:t> </a:t>
            </a:r>
            <a:r>
              <a:rPr lang="en-US" sz="2400" dirty="0" err="1">
                <a:solidFill>
                  <a:schemeClr val="tx1"/>
                </a:solidFill>
                <a:latin typeface="Cambria" pitchFamily="18" charset="0"/>
              </a:rPr>
              <a:t>Pejabat</a:t>
            </a:r>
            <a:r>
              <a:rPr lang="en-US" sz="2400" dirty="0">
                <a:solidFill>
                  <a:schemeClr val="tx1"/>
                </a:solidFill>
                <a:latin typeface="Cambria" pitchFamily="18" charset="0"/>
              </a:rPr>
              <a:t> Negara </a:t>
            </a:r>
            <a:r>
              <a:rPr lang="en-US" sz="2400" dirty="0" err="1">
                <a:solidFill>
                  <a:schemeClr val="tx1"/>
                </a:solidFill>
                <a:latin typeface="Cambria" pitchFamily="18" charset="0"/>
              </a:rPr>
              <a:t>untuk</a:t>
            </a:r>
            <a:r>
              <a:rPr lang="en-US" sz="2400" dirty="0">
                <a:solidFill>
                  <a:schemeClr val="tx1"/>
                </a:solidFill>
                <a:latin typeface="Cambria" pitchFamily="18" charset="0"/>
              </a:rPr>
              <a:t> </a:t>
            </a:r>
            <a:r>
              <a:rPr lang="en-US" sz="2400" dirty="0" err="1">
                <a:solidFill>
                  <a:schemeClr val="tx1"/>
                </a:solidFill>
                <a:latin typeface="Cambria" pitchFamily="18" charset="0"/>
              </a:rPr>
              <a:t>keperluan</a:t>
            </a:r>
            <a:r>
              <a:rPr lang="en-US" sz="2400" dirty="0">
                <a:solidFill>
                  <a:schemeClr val="tx1"/>
                </a:solidFill>
                <a:latin typeface="Cambria" pitchFamily="18" charset="0"/>
              </a:rPr>
              <a:t> </a:t>
            </a:r>
            <a:r>
              <a:rPr lang="en-US" sz="2400" dirty="0" err="1">
                <a:solidFill>
                  <a:schemeClr val="tx1"/>
                </a:solidFill>
                <a:latin typeface="Cambria" pitchFamily="18" charset="0"/>
              </a:rPr>
              <a:t>pelaksanaan</a:t>
            </a:r>
            <a:r>
              <a:rPr lang="en-US" sz="2400" dirty="0">
                <a:solidFill>
                  <a:schemeClr val="tx1"/>
                </a:solidFill>
                <a:latin typeface="Cambria" pitchFamily="18" charset="0"/>
              </a:rPr>
              <a:t> </a:t>
            </a:r>
            <a:r>
              <a:rPr lang="en-US" sz="2400" dirty="0" err="1">
                <a:solidFill>
                  <a:schemeClr val="tx1"/>
                </a:solidFill>
                <a:latin typeface="Cambria" pitchFamily="18" charset="0"/>
              </a:rPr>
              <a:t>tugas</a:t>
            </a:r>
            <a:r>
              <a:rPr lang="en-US" sz="2400" dirty="0">
                <a:solidFill>
                  <a:schemeClr val="tx1"/>
                </a:solidFill>
                <a:latin typeface="Cambria" pitchFamily="18" charset="0"/>
              </a:rPr>
              <a:t> </a:t>
            </a:r>
            <a:r>
              <a:rPr lang="en-US" sz="2400" dirty="0" err="1">
                <a:solidFill>
                  <a:schemeClr val="tx1"/>
                </a:solidFill>
                <a:latin typeface="Cambria" pitchFamily="18" charset="0"/>
              </a:rPr>
              <a:t>di</a:t>
            </a:r>
            <a:r>
              <a:rPr lang="en-US" sz="2400" dirty="0">
                <a:solidFill>
                  <a:schemeClr val="tx1"/>
                </a:solidFill>
                <a:latin typeface="Cambria" pitchFamily="18" charset="0"/>
              </a:rPr>
              <a:t> </a:t>
            </a:r>
            <a:r>
              <a:rPr lang="en-US" sz="2400" dirty="0" err="1">
                <a:solidFill>
                  <a:schemeClr val="tx1"/>
                </a:solidFill>
                <a:latin typeface="Cambria" pitchFamily="18" charset="0"/>
              </a:rPr>
              <a:t>Tempat</a:t>
            </a:r>
            <a:r>
              <a:rPr lang="en-US" sz="2400" dirty="0">
                <a:solidFill>
                  <a:schemeClr val="tx1"/>
                </a:solidFill>
                <a:latin typeface="Cambria" pitchFamily="18" charset="0"/>
              </a:rPr>
              <a:t> </a:t>
            </a:r>
            <a:r>
              <a:rPr lang="en-US" sz="2400" dirty="0" err="1">
                <a:solidFill>
                  <a:schemeClr val="tx1"/>
                </a:solidFill>
                <a:latin typeface="Cambria" pitchFamily="18" charset="0"/>
              </a:rPr>
              <a:t>Tujuan</a:t>
            </a:r>
            <a:r>
              <a:rPr lang="id-ID" sz="2400" dirty="0">
                <a:solidFill>
                  <a:schemeClr val="tx1"/>
                </a:solidFill>
                <a:latin typeface="Cambria" pitchFamily="18" charset="0"/>
              </a:rPr>
              <a:t>.</a:t>
            </a:r>
          </a:p>
          <a:p>
            <a:pPr marL="457200" indent="-457200">
              <a:spcAft>
                <a:spcPts val="600"/>
              </a:spcAft>
              <a:buFont typeface="+mj-lt"/>
              <a:buAutoNum type="arabicParenR" startAt="7"/>
              <a:defRPr/>
            </a:pPr>
            <a:r>
              <a:rPr lang="en-US" sz="2400" b="1" i="1" dirty="0" err="1">
                <a:solidFill>
                  <a:schemeClr val="tx1"/>
                </a:solidFill>
                <a:effectLst>
                  <a:outerShdw blurRad="38100" dist="38100" dir="2700000" algn="tl">
                    <a:srgbClr val="000000">
                      <a:alpha val="43137"/>
                    </a:srgbClr>
                  </a:outerShdw>
                </a:effectLst>
                <a:latin typeface="Cambria" pitchFamily="18" charset="0"/>
              </a:rPr>
              <a:t>Sewa</a:t>
            </a:r>
            <a:r>
              <a:rPr lang="en-US" sz="2400" b="1" i="1" dirty="0">
                <a:solidFill>
                  <a:schemeClr val="tx1"/>
                </a:solidFill>
                <a:effectLst>
                  <a:outerShdw blurRad="38100" dist="38100" dir="2700000" algn="tl">
                    <a:srgbClr val="000000">
                      <a:alpha val="43137"/>
                    </a:srgbClr>
                  </a:outerShdw>
                </a:effectLst>
                <a:latin typeface="Cambria" pitchFamily="18" charset="0"/>
              </a:rPr>
              <a:t> </a:t>
            </a:r>
            <a:r>
              <a:rPr lang="en-US" sz="2400" b="1" i="1" dirty="0" err="1">
                <a:solidFill>
                  <a:schemeClr val="tx1"/>
                </a:solidFill>
                <a:effectLst>
                  <a:outerShdw blurRad="38100" dist="38100" dir="2700000" algn="tl">
                    <a:srgbClr val="000000">
                      <a:alpha val="43137"/>
                    </a:srgbClr>
                  </a:outerShdw>
                </a:effectLst>
                <a:latin typeface="Cambria" pitchFamily="18" charset="0"/>
              </a:rPr>
              <a:t>kendaraan</a:t>
            </a:r>
            <a:r>
              <a:rPr lang="en-US" sz="2400" b="1" i="1" dirty="0">
                <a:solidFill>
                  <a:schemeClr val="tx1"/>
                </a:solidFill>
                <a:effectLst>
                  <a:outerShdw blurRad="38100" dist="38100" dir="2700000" algn="tl">
                    <a:srgbClr val="000000">
                      <a:alpha val="43137"/>
                    </a:srgbClr>
                  </a:outerShdw>
                </a:effectLst>
                <a:latin typeface="Cambria" pitchFamily="18" charset="0"/>
              </a:rPr>
              <a:t> </a:t>
            </a:r>
            <a:r>
              <a:rPr lang="en-US" sz="2400" b="1" i="1" dirty="0" err="1">
                <a:solidFill>
                  <a:schemeClr val="tx1"/>
                </a:solidFill>
                <a:effectLst>
                  <a:outerShdw blurRad="38100" dist="38100" dir="2700000" algn="tl">
                    <a:srgbClr val="000000">
                      <a:alpha val="43137"/>
                    </a:srgbClr>
                  </a:outerShdw>
                </a:effectLst>
                <a:latin typeface="Cambria" pitchFamily="18" charset="0"/>
              </a:rPr>
              <a:t>sudah</a:t>
            </a:r>
            <a:r>
              <a:rPr lang="en-US" sz="2400" b="1" i="1" dirty="0">
                <a:solidFill>
                  <a:schemeClr val="tx1"/>
                </a:solidFill>
                <a:effectLst>
                  <a:outerShdw blurRad="38100" dist="38100" dir="2700000" algn="tl">
                    <a:srgbClr val="000000">
                      <a:alpha val="43137"/>
                    </a:srgbClr>
                  </a:outerShdw>
                </a:effectLst>
                <a:latin typeface="Cambria" pitchFamily="18" charset="0"/>
              </a:rPr>
              <a:t> </a:t>
            </a:r>
            <a:r>
              <a:rPr lang="en-US" sz="2400" b="1" i="1" dirty="0" err="1">
                <a:solidFill>
                  <a:schemeClr val="tx1"/>
                </a:solidFill>
                <a:effectLst>
                  <a:outerShdw blurRad="38100" dist="38100" dir="2700000" algn="tl">
                    <a:srgbClr val="000000">
                      <a:alpha val="43137"/>
                    </a:srgbClr>
                  </a:outerShdw>
                </a:effectLst>
                <a:latin typeface="Cambria" pitchFamily="18" charset="0"/>
              </a:rPr>
              <a:t>termasuk</a:t>
            </a:r>
            <a:r>
              <a:rPr lang="en-US" sz="2400" b="1" i="1" dirty="0">
                <a:solidFill>
                  <a:schemeClr val="tx1"/>
                </a:solidFill>
                <a:effectLst>
                  <a:outerShdw blurRad="38100" dist="38100" dir="2700000" algn="tl">
                    <a:srgbClr val="000000">
                      <a:alpha val="43137"/>
                    </a:srgbClr>
                  </a:outerShdw>
                </a:effectLst>
                <a:latin typeface="Cambria" pitchFamily="18" charset="0"/>
              </a:rPr>
              <a:t> </a:t>
            </a:r>
            <a:r>
              <a:rPr lang="en-US" sz="2400" b="1" i="1" dirty="0" err="1">
                <a:solidFill>
                  <a:schemeClr val="tx1"/>
                </a:solidFill>
                <a:effectLst>
                  <a:outerShdw blurRad="38100" dist="38100" dir="2700000" algn="tl">
                    <a:srgbClr val="000000">
                      <a:alpha val="43137"/>
                    </a:srgbClr>
                  </a:outerShdw>
                </a:effectLst>
                <a:latin typeface="Cambria" pitchFamily="18" charset="0"/>
              </a:rPr>
              <a:t>biaya</a:t>
            </a:r>
            <a:r>
              <a:rPr lang="en-US" sz="2400" b="1" i="1" dirty="0">
                <a:solidFill>
                  <a:schemeClr val="tx1"/>
                </a:solidFill>
                <a:effectLst>
                  <a:outerShdw blurRad="38100" dist="38100" dir="2700000" algn="tl">
                    <a:srgbClr val="000000">
                      <a:alpha val="43137"/>
                    </a:srgbClr>
                  </a:outerShdw>
                </a:effectLst>
                <a:latin typeface="Cambria" pitchFamily="18" charset="0"/>
              </a:rPr>
              <a:t> </a:t>
            </a:r>
            <a:r>
              <a:rPr lang="en-US" sz="2400" b="1" i="1" dirty="0" err="1">
                <a:solidFill>
                  <a:schemeClr val="tx1"/>
                </a:solidFill>
                <a:effectLst>
                  <a:outerShdw blurRad="38100" dist="38100" dir="2700000" algn="tl">
                    <a:srgbClr val="000000">
                      <a:alpha val="43137"/>
                    </a:srgbClr>
                  </a:outerShdw>
                </a:effectLst>
                <a:latin typeface="Cambria" pitchFamily="18" charset="0"/>
              </a:rPr>
              <a:t>untuk</a:t>
            </a:r>
            <a:r>
              <a:rPr lang="en-US" sz="2400" b="1" i="1" dirty="0">
                <a:solidFill>
                  <a:schemeClr val="tx1"/>
                </a:solidFill>
                <a:effectLst>
                  <a:outerShdw blurRad="38100" dist="38100" dir="2700000" algn="tl">
                    <a:srgbClr val="000000">
                      <a:alpha val="43137"/>
                    </a:srgbClr>
                  </a:outerShdw>
                </a:effectLst>
                <a:latin typeface="Cambria" pitchFamily="18" charset="0"/>
              </a:rPr>
              <a:t> </a:t>
            </a:r>
            <a:r>
              <a:rPr lang="en-US" sz="2400" b="1" i="1" dirty="0" err="1">
                <a:solidFill>
                  <a:schemeClr val="tx1"/>
                </a:solidFill>
                <a:effectLst>
                  <a:outerShdw blurRad="38100" dist="38100" dir="2700000" algn="tl">
                    <a:srgbClr val="000000">
                      <a:alpha val="43137"/>
                    </a:srgbClr>
                  </a:outerShdw>
                </a:effectLst>
                <a:latin typeface="Cambria" pitchFamily="18" charset="0"/>
              </a:rPr>
              <a:t>pengemudi</a:t>
            </a:r>
            <a:r>
              <a:rPr lang="en-US" sz="2400" b="1" i="1" dirty="0">
                <a:solidFill>
                  <a:schemeClr val="tx1"/>
                </a:solidFill>
                <a:effectLst>
                  <a:outerShdw blurRad="38100" dist="38100" dir="2700000" algn="tl">
                    <a:srgbClr val="000000">
                      <a:alpha val="43137"/>
                    </a:srgbClr>
                  </a:outerShdw>
                </a:effectLst>
                <a:latin typeface="Cambria" pitchFamily="18" charset="0"/>
              </a:rPr>
              <a:t>, </a:t>
            </a:r>
            <a:r>
              <a:rPr lang="en-US" sz="2400" b="1" i="1" dirty="0" err="1">
                <a:solidFill>
                  <a:schemeClr val="tx1"/>
                </a:solidFill>
                <a:effectLst>
                  <a:outerShdw blurRad="38100" dist="38100" dir="2700000" algn="tl">
                    <a:srgbClr val="000000">
                      <a:alpha val="43137"/>
                    </a:srgbClr>
                  </a:outerShdw>
                </a:effectLst>
                <a:latin typeface="Cambria" pitchFamily="18" charset="0"/>
              </a:rPr>
              <a:t>bahan</a:t>
            </a:r>
            <a:r>
              <a:rPr lang="en-US" sz="2400" b="1" i="1" dirty="0">
                <a:solidFill>
                  <a:schemeClr val="tx1"/>
                </a:solidFill>
                <a:effectLst>
                  <a:outerShdw blurRad="38100" dist="38100" dir="2700000" algn="tl">
                    <a:srgbClr val="000000">
                      <a:alpha val="43137"/>
                    </a:srgbClr>
                  </a:outerShdw>
                </a:effectLst>
                <a:latin typeface="Cambria" pitchFamily="18" charset="0"/>
              </a:rPr>
              <a:t> </a:t>
            </a:r>
            <a:r>
              <a:rPr lang="en-US" sz="2400" b="1" i="1" dirty="0" err="1">
                <a:solidFill>
                  <a:schemeClr val="tx1"/>
                </a:solidFill>
                <a:effectLst>
                  <a:outerShdw blurRad="38100" dist="38100" dir="2700000" algn="tl">
                    <a:srgbClr val="000000">
                      <a:alpha val="43137"/>
                    </a:srgbClr>
                  </a:outerShdw>
                </a:effectLst>
                <a:latin typeface="Cambria" pitchFamily="18" charset="0"/>
              </a:rPr>
              <a:t>bakar</a:t>
            </a:r>
            <a:r>
              <a:rPr lang="en-US" sz="2400" b="1" i="1" dirty="0">
                <a:solidFill>
                  <a:schemeClr val="tx1"/>
                </a:solidFill>
                <a:effectLst>
                  <a:outerShdw blurRad="38100" dist="38100" dir="2700000" algn="tl">
                    <a:srgbClr val="000000">
                      <a:alpha val="43137"/>
                    </a:srgbClr>
                  </a:outerShdw>
                </a:effectLst>
                <a:latin typeface="Cambria" pitchFamily="18" charset="0"/>
              </a:rPr>
              <a:t> </a:t>
            </a:r>
            <a:r>
              <a:rPr lang="en-US" sz="2400" b="1" i="1" dirty="0" err="1">
                <a:solidFill>
                  <a:schemeClr val="tx1"/>
                </a:solidFill>
                <a:effectLst>
                  <a:outerShdw blurRad="38100" dist="38100" dir="2700000" algn="tl">
                    <a:srgbClr val="000000">
                      <a:alpha val="43137"/>
                    </a:srgbClr>
                  </a:outerShdw>
                </a:effectLst>
                <a:latin typeface="Cambria" pitchFamily="18" charset="0"/>
              </a:rPr>
              <a:t>minyak</a:t>
            </a:r>
            <a:r>
              <a:rPr lang="en-US" sz="2400" b="1" i="1" dirty="0">
                <a:solidFill>
                  <a:schemeClr val="tx1"/>
                </a:solidFill>
                <a:effectLst>
                  <a:outerShdw blurRad="38100" dist="38100" dir="2700000" algn="tl">
                    <a:srgbClr val="000000">
                      <a:alpha val="43137"/>
                    </a:srgbClr>
                  </a:outerShdw>
                </a:effectLst>
                <a:latin typeface="Cambria" pitchFamily="18" charset="0"/>
              </a:rPr>
              <a:t>, </a:t>
            </a:r>
            <a:r>
              <a:rPr lang="en-US" sz="2400" b="1" i="1" dirty="0" err="1">
                <a:solidFill>
                  <a:schemeClr val="tx1"/>
                </a:solidFill>
                <a:effectLst>
                  <a:outerShdw blurRad="38100" dist="38100" dir="2700000" algn="tl">
                    <a:srgbClr val="000000">
                      <a:alpha val="43137"/>
                    </a:srgbClr>
                  </a:outerShdw>
                </a:effectLst>
                <a:latin typeface="Cambria" pitchFamily="18" charset="0"/>
              </a:rPr>
              <a:t>dan</a:t>
            </a:r>
            <a:r>
              <a:rPr lang="en-US" sz="2400" b="1" i="1" dirty="0">
                <a:solidFill>
                  <a:schemeClr val="tx1"/>
                </a:solidFill>
                <a:effectLst>
                  <a:outerShdw blurRad="38100" dist="38100" dir="2700000" algn="tl">
                    <a:srgbClr val="000000">
                      <a:alpha val="43137"/>
                    </a:srgbClr>
                  </a:outerShdw>
                </a:effectLst>
                <a:latin typeface="Cambria" pitchFamily="18" charset="0"/>
              </a:rPr>
              <a:t> </a:t>
            </a:r>
            <a:r>
              <a:rPr lang="en-US" sz="2400" b="1" i="1" dirty="0" err="1">
                <a:solidFill>
                  <a:schemeClr val="tx1"/>
                </a:solidFill>
                <a:effectLst>
                  <a:outerShdw blurRad="38100" dist="38100" dir="2700000" algn="tl">
                    <a:srgbClr val="000000">
                      <a:alpha val="43137"/>
                    </a:srgbClr>
                  </a:outerShdw>
                </a:effectLst>
                <a:latin typeface="Cambria" pitchFamily="18" charset="0"/>
              </a:rPr>
              <a:t>pajak</a:t>
            </a:r>
            <a:r>
              <a:rPr lang="en-US" sz="2400" dirty="0">
                <a:solidFill>
                  <a:schemeClr val="tx1"/>
                </a:solidFill>
                <a:latin typeface="Cambria" pitchFamily="18" charset="0"/>
              </a:rPr>
              <a:t>.</a:t>
            </a:r>
            <a:endParaRPr lang="id-ID" sz="2400" dirty="0">
              <a:solidFill>
                <a:schemeClr val="tx1"/>
              </a:solidFill>
              <a:latin typeface="Cambria" pitchFamily="18" charset="0"/>
            </a:endParaRPr>
          </a:p>
          <a:p>
            <a:pPr marL="457200" indent="-457200">
              <a:spcAft>
                <a:spcPts val="600"/>
              </a:spcAft>
              <a:buFont typeface="+mj-lt"/>
              <a:buAutoNum type="arabicParenR" startAt="7"/>
              <a:defRPr/>
            </a:pPr>
            <a:r>
              <a:rPr lang="en-US" sz="2400" dirty="0" err="1">
                <a:solidFill>
                  <a:schemeClr val="tx1"/>
                </a:solidFill>
                <a:latin typeface="Cambria" pitchFamily="18" charset="0"/>
              </a:rPr>
              <a:t>Biaya</a:t>
            </a:r>
            <a:r>
              <a:rPr lang="en-US" sz="2400" dirty="0">
                <a:solidFill>
                  <a:schemeClr val="tx1"/>
                </a:solidFill>
                <a:latin typeface="Cambria" pitchFamily="18" charset="0"/>
              </a:rPr>
              <a:t> </a:t>
            </a:r>
            <a:r>
              <a:rPr lang="en-US" sz="2400" dirty="0" err="1">
                <a:solidFill>
                  <a:schemeClr val="tx1"/>
                </a:solidFill>
                <a:latin typeface="Cambria" pitchFamily="18" charset="0"/>
              </a:rPr>
              <a:t>menjemput</a:t>
            </a:r>
            <a:r>
              <a:rPr lang="en-US" sz="2400" dirty="0">
                <a:solidFill>
                  <a:schemeClr val="tx1"/>
                </a:solidFill>
                <a:latin typeface="Cambria" pitchFamily="18" charset="0"/>
              </a:rPr>
              <a:t>/</a:t>
            </a:r>
            <a:r>
              <a:rPr lang="en-US" sz="2400" dirty="0" err="1">
                <a:solidFill>
                  <a:schemeClr val="tx1"/>
                </a:solidFill>
                <a:latin typeface="Cambria" pitchFamily="18" charset="0"/>
              </a:rPr>
              <a:t>mengantar</a:t>
            </a:r>
            <a:r>
              <a:rPr lang="en-US" sz="2400" dirty="0">
                <a:solidFill>
                  <a:schemeClr val="tx1"/>
                </a:solidFill>
                <a:latin typeface="Cambria" pitchFamily="18" charset="0"/>
              </a:rPr>
              <a:t> </a:t>
            </a:r>
            <a:r>
              <a:rPr lang="en-US" sz="2400" dirty="0" err="1">
                <a:solidFill>
                  <a:schemeClr val="tx1"/>
                </a:solidFill>
                <a:latin typeface="Cambria" pitchFamily="18" charset="0"/>
              </a:rPr>
              <a:t>jenazah</a:t>
            </a:r>
            <a:r>
              <a:rPr lang="en-US" sz="2400" dirty="0">
                <a:solidFill>
                  <a:schemeClr val="tx1"/>
                </a:solidFill>
                <a:latin typeface="Cambria" pitchFamily="18" charset="0"/>
              </a:rPr>
              <a:t> </a:t>
            </a:r>
            <a:r>
              <a:rPr lang="en-US" sz="2400" dirty="0" err="1">
                <a:solidFill>
                  <a:schemeClr val="tx1"/>
                </a:solidFill>
                <a:latin typeface="Cambria" pitchFamily="18" charset="0"/>
              </a:rPr>
              <a:t>meliputi</a:t>
            </a:r>
            <a:r>
              <a:rPr lang="en-US" sz="2400" dirty="0">
                <a:solidFill>
                  <a:schemeClr val="tx1"/>
                </a:solidFill>
                <a:latin typeface="Cambria" pitchFamily="18" charset="0"/>
              </a:rPr>
              <a:t> </a:t>
            </a:r>
            <a:r>
              <a:rPr lang="en-US" sz="2400" dirty="0" err="1">
                <a:solidFill>
                  <a:schemeClr val="tx1"/>
                </a:solidFill>
                <a:latin typeface="Cambria" pitchFamily="18" charset="0"/>
              </a:rPr>
              <a:t>biaya</a:t>
            </a:r>
            <a:r>
              <a:rPr lang="en-US" sz="2400" dirty="0">
                <a:solidFill>
                  <a:schemeClr val="tx1"/>
                </a:solidFill>
                <a:latin typeface="Cambria" pitchFamily="18" charset="0"/>
              </a:rPr>
              <a:t> </a:t>
            </a:r>
            <a:r>
              <a:rPr lang="id-ID" sz="2400" dirty="0">
                <a:solidFill>
                  <a:schemeClr val="tx1"/>
                </a:solidFill>
                <a:latin typeface="Cambria" pitchFamily="18" charset="0"/>
              </a:rPr>
              <a:t>bagi penjemput/pengantar, biaya </a:t>
            </a:r>
            <a:r>
              <a:rPr lang="en-US" sz="2400" dirty="0" err="1">
                <a:solidFill>
                  <a:schemeClr val="tx1"/>
                </a:solidFill>
                <a:latin typeface="Cambria" pitchFamily="18" charset="0"/>
              </a:rPr>
              <a:t>pemetian</a:t>
            </a:r>
            <a:r>
              <a:rPr lang="en-US" sz="2400" dirty="0">
                <a:solidFill>
                  <a:schemeClr val="tx1"/>
                </a:solidFill>
                <a:latin typeface="Cambria" pitchFamily="18" charset="0"/>
              </a:rPr>
              <a:t> </a:t>
            </a:r>
            <a:r>
              <a:rPr lang="en-US" sz="2400" dirty="0" err="1">
                <a:solidFill>
                  <a:schemeClr val="tx1"/>
                </a:solidFill>
                <a:latin typeface="Cambria" pitchFamily="18" charset="0"/>
              </a:rPr>
              <a:t>dan</a:t>
            </a:r>
            <a:r>
              <a:rPr lang="en-US" sz="2400" dirty="0">
                <a:solidFill>
                  <a:schemeClr val="tx1"/>
                </a:solidFill>
                <a:latin typeface="Cambria" pitchFamily="18" charset="0"/>
              </a:rPr>
              <a:t> </a:t>
            </a:r>
            <a:r>
              <a:rPr lang="en-US" sz="2400" dirty="0" err="1">
                <a:solidFill>
                  <a:schemeClr val="tx1"/>
                </a:solidFill>
                <a:latin typeface="Cambria" pitchFamily="18" charset="0"/>
              </a:rPr>
              <a:t>biaya</a:t>
            </a:r>
            <a:r>
              <a:rPr lang="en-US" sz="2400" dirty="0">
                <a:solidFill>
                  <a:schemeClr val="tx1"/>
                </a:solidFill>
                <a:latin typeface="Cambria" pitchFamily="18" charset="0"/>
              </a:rPr>
              <a:t> </a:t>
            </a:r>
            <a:r>
              <a:rPr lang="en-US" sz="2400" dirty="0" err="1">
                <a:solidFill>
                  <a:schemeClr val="tx1"/>
                </a:solidFill>
                <a:latin typeface="Cambria" pitchFamily="18" charset="0"/>
              </a:rPr>
              <a:t>angkutan</a:t>
            </a:r>
            <a:r>
              <a:rPr lang="en-US" sz="2400" dirty="0">
                <a:solidFill>
                  <a:schemeClr val="tx1"/>
                </a:solidFill>
                <a:latin typeface="Cambria" pitchFamily="18" charset="0"/>
              </a:rPr>
              <a:t> </a:t>
            </a:r>
            <a:r>
              <a:rPr lang="en-US" sz="2400" dirty="0" err="1">
                <a:solidFill>
                  <a:schemeClr val="tx1"/>
                </a:solidFill>
                <a:latin typeface="Cambria" pitchFamily="18" charset="0"/>
              </a:rPr>
              <a:t>jenazah</a:t>
            </a:r>
            <a:r>
              <a:rPr lang="en-US" sz="2400" dirty="0">
                <a:solidFill>
                  <a:schemeClr val="tx1"/>
                </a:solidFill>
                <a:latin typeface="Cambria" pitchFamily="18" charset="0"/>
              </a:rPr>
              <a:t>. </a:t>
            </a:r>
          </a:p>
          <a:p>
            <a:pPr marL="457200" indent="-457200">
              <a:spcAft>
                <a:spcPts val="600"/>
              </a:spcAft>
              <a:buFont typeface="+mj-lt"/>
              <a:buAutoNum type="arabicParenR" startAt="7"/>
              <a:defRPr/>
            </a:pPr>
            <a:r>
              <a:rPr lang="en-US" sz="2400" dirty="0" err="1">
                <a:solidFill>
                  <a:schemeClr val="tx1"/>
                </a:solidFill>
                <a:latin typeface="Cambria" pitchFamily="18" charset="0"/>
              </a:rPr>
              <a:t>Komponen</a:t>
            </a:r>
            <a:r>
              <a:rPr lang="en-US" sz="2400" dirty="0">
                <a:solidFill>
                  <a:schemeClr val="tx1"/>
                </a:solidFill>
                <a:latin typeface="Cambria" pitchFamily="18" charset="0"/>
              </a:rPr>
              <a:t> </a:t>
            </a:r>
            <a:r>
              <a:rPr lang="en-US" sz="2400" dirty="0" err="1">
                <a:solidFill>
                  <a:schemeClr val="tx1"/>
                </a:solidFill>
                <a:latin typeface="Cambria" pitchFamily="18" charset="0"/>
              </a:rPr>
              <a:t>biaya</a:t>
            </a:r>
            <a:r>
              <a:rPr lang="en-US" sz="2400" dirty="0">
                <a:solidFill>
                  <a:schemeClr val="tx1"/>
                </a:solidFill>
                <a:latin typeface="Cambria" pitchFamily="18" charset="0"/>
              </a:rPr>
              <a:t> </a:t>
            </a:r>
            <a:r>
              <a:rPr lang="en-US" sz="2400" dirty="0" err="1">
                <a:solidFill>
                  <a:schemeClr val="tx1"/>
                </a:solidFill>
                <a:latin typeface="Cambria" pitchFamily="18" charset="0"/>
              </a:rPr>
              <a:t>Perjalanan</a:t>
            </a:r>
            <a:r>
              <a:rPr lang="en-US" sz="2400" dirty="0">
                <a:solidFill>
                  <a:schemeClr val="tx1"/>
                </a:solidFill>
                <a:latin typeface="Cambria" pitchFamily="18" charset="0"/>
              </a:rPr>
              <a:t> </a:t>
            </a:r>
            <a:r>
              <a:rPr lang="en-US" sz="2400" dirty="0" err="1">
                <a:solidFill>
                  <a:schemeClr val="tx1"/>
                </a:solidFill>
                <a:latin typeface="Cambria" pitchFamily="18" charset="0"/>
              </a:rPr>
              <a:t>Dinas</a:t>
            </a:r>
            <a:r>
              <a:rPr lang="en-US" sz="2400" dirty="0">
                <a:solidFill>
                  <a:schemeClr val="tx1"/>
                </a:solidFill>
                <a:latin typeface="Cambria" pitchFamily="18" charset="0"/>
              </a:rPr>
              <a:t> </a:t>
            </a:r>
            <a:r>
              <a:rPr lang="en-US" sz="2400" dirty="0" err="1">
                <a:solidFill>
                  <a:schemeClr val="tx1"/>
                </a:solidFill>
                <a:latin typeface="Cambria" pitchFamily="18" charset="0"/>
              </a:rPr>
              <a:t>Jabatan</a:t>
            </a:r>
            <a:r>
              <a:rPr lang="en-US" sz="2400" dirty="0">
                <a:solidFill>
                  <a:schemeClr val="tx1"/>
                </a:solidFill>
                <a:latin typeface="Cambria" pitchFamily="18" charset="0"/>
              </a:rPr>
              <a:t> </a:t>
            </a:r>
            <a:r>
              <a:rPr lang="en-US" sz="2400" dirty="0" err="1">
                <a:solidFill>
                  <a:schemeClr val="tx1"/>
                </a:solidFill>
                <a:latin typeface="Cambria" pitchFamily="18" charset="0"/>
              </a:rPr>
              <a:t>dicantumkan</a:t>
            </a:r>
            <a:r>
              <a:rPr lang="en-US" sz="2400" dirty="0">
                <a:solidFill>
                  <a:schemeClr val="tx1"/>
                </a:solidFill>
                <a:latin typeface="Cambria" pitchFamily="18" charset="0"/>
              </a:rPr>
              <a:t> </a:t>
            </a:r>
            <a:r>
              <a:rPr lang="en-US" sz="2400" dirty="0" err="1">
                <a:solidFill>
                  <a:schemeClr val="tx1"/>
                </a:solidFill>
                <a:latin typeface="Cambria" pitchFamily="18" charset="0"/>
              </a:rPr>
              <a:t>pada</a:t>
            </a:r>
            <a:r>
              <a:rPr lang="en-US" sz="2400" dirty="0">
                <a:solidFill>
                  <a:schemeClr val="tx1"/>
                </a:solidFill>
                <a:latin typeface="Cambria" pitchFamily="18" charset="0"/>
              </a:rPr>
              <a:t> </a:t>
            </a:r>
            <a:r>
              <a:rPr lang="en-US" sz="2400" dirty="0" err="1">
                <a:solidFill>
                  <a:schemeClr val="tx1"/>
                </a:solidFill>
                <a:latin typeface="Cambria" pitchFamily="18" charset="0"/>
              </a:rPr>
              <a:t>Rincian</a:t>
            </a:r>
            <a:r>
              <a:rPr lang="en-US" sz="2400" dirty="0">
                <a:solidFill>
                  <a:schemeClr val="tx1"/>
                </a:solidFill>
                <a:latin typeface="Cambria" pitchFamily="18" charset="0"/>
              </a:rPr>
              <a:t> </a:t>
            </a:r>
            <a:r>
              <a:rPr lang="en-US" sz="2400" dirty="0" err="1">
                <a:solidFill>
                  <a:schemeClr val="tx1"/>
                </a:solidFill>
                <a:latin typeface="Cambria" pitchFamily="18" charset="0"/>
              </a:rPr>
              <a:t>Biaya</a:t>
            </a:r>
            <a:r>
              <a:rPr lang="en-US" sz="2400" dirty="0">
                <a:solidFill>
                  <a:schemeClr val="tx1"/>
                </a:solidFill>
                <a:latin typeface="Cambria" pitchFamily="18" charset="0"/>
              </a:rPr>
              <a:t> </a:t>
            </a:r>
            <a:r>
              <a:rPr lang="en-US" sz="2400" dirty="0" err="1">
                <a:solidFill>
                  <a:schemeClr val="tx1"/>
                </a:solidFill>
                <a:latin typeface="Cambria" pitchFamily="18" charset="0"/>
              </a:rPr>
              <a:t>Perjalanan</a:t>
            </a:r>
            <a:r>
              <a:rPr lang="en-US" sz="2400" dirty="0">
                <a:solidFill>
                  <a:schemeClr val="tx1"/>
                </a:solidFill>
                <a:latin typeface="Cambria" pitchFamily="18" charset="0"/>
              </a:rPr>
              <a:t> </a:t>
            </a:r>
            <a:r>
              <a:rPr lang="en-US" sz="2400" dirty="0" err="1">
                <a:solidFill>
                  <a:schemeClr val="tx1"/>
                </a:solidFill>
                <a:latin typeface="Cambria" pitchFamily="18" charset="0"/>
              </a:rPr>
              <a:t>Dinas</a:t>
            </a:r>
            <a:r>
              <a:rPr lang="en-US" sz="2400" dirty="0">
                <a:solidFill>
                  <a:schemeClr val="tx1"/>
                </a:solidFill>
                <a:latin typeface="Cambria" pitchFamily="18" charset="0"/>
              </a:rPr>
              <a:t> (</a:t>
            </a:r>
            <a:r>
              <a:rPr lang="en-US" sz="2400" dirty="0" err="1">
                <a:solidFill>
                  <a:schemeClr val="tx1"/>
                </a:solidFill>
                <a:latin typeface="Cambria" pitchFamily="18" charset="0"/>
              </a:rPr>
              <a:t>Lampiran</a:t>
            </a:r>
            <a:r>
              <a:rPr lang="en-US" sz="2400" dirty="0">
                <a:solidFill>
                  <a:schemeClr val="tx1"/>
                </a:solidFill>
                <a:latin typeface="Cambria" pitchFamily="18" charset="0"/>
              </a:rPr>
              <a:t> II PMK).</a:t>
            </a:r>
            <a:endParaRPr lang="id-ID" sz="2400" dirty="0">
              <a:solidFill>
                <a:schemeClr val="tx1"/>
              </a:solidFill>
              <a:latin typeface="Cambria" pitchFamily="18" charset="0"/>
            </a:endParaRPr>
          </a:p>
          <a:p>
            <a:pPr marL="457200" indent="-457200">
              <a:spcAft>
                <a:spcPts val="600"/>
              </a:spcAft>
              <a:buFont typeface="+mj-lt"/>
              <a:buAutoNum type="arabicParenR" startAt="7"/>
              <a:defRPr/>
            </a:pPr>
            <a:endParaRPr lang="en-US" sz="2800" dirty="0">
              <a:solidFill>
                <a:schemeClr val="tx1"/>
              </a:solidFill>
              <a:latin typeface="Cambria" pitchFamily="18" charset="0"/>
            </a:endParaRPr>
          </a:p>
        </p:txBody>
      </p:sp>
    </p:spTree>
    <p:extLst>
      <p:ext uri="{BB962C8B-B14F-4D97-AF65-F5344CB8AC3E}">
        <p14:creationId xmlns="" xmlns:p14="http://schemas.microsoft.com/office/powerpoint/2010/main" val="1014145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p:cNvSpPr txBox="1">
            <a:spLocks noChangeArrowheads="1"/>
          </p:cNvSpPr>
          <p:nvPr/>
        </p:nvSpPr>
        <p:spPr bwMode="auto">
          <a:xfrm>
            <a:off x="431800" y="188914"/>
            <a:ext cx="11379200" cy="954087"/>
          </a:xfrm>
          <a:prstGeom prst="rect">
            <a:avLst/>
          </a:prstGeom>
          <a:solidFill>
            <a:schemeClr val="accent5">
              <a:lumMod val="60000"/>
              <a:lumOff val="40000"/>
            </a:schemeClr>
          </a:solidFill>
          <a:ln w="9525">
            <a:noFill/>
            <a:miter lim="800000"/>
            <a:headEnd/>
            <a:tailEnd/>
          </a:ln>
        </p:spPr>
        <p:txBody>
          <a:bodyPr>
            <a:spAutoFit/>
          </a:bodyPr>
          <a:lstStyle/>
          <a:p>
            <a:pPr algn="ctr">
              <a:spcBef>
                <a:spcPts val="600"/>
              </a:spcBef>
              <a:defRPr/>
            </a:pPr>
            <a:r>
              <a:rPr lang="id-ID" sz="2800" b="1" dirty="0">
                <a:latin typeface="Cambria" pitchFamily="18" charset="0"/>
              </a:rPr>
              <a:t>           BIAYA PERJALANAN DINAS JABATAN </a:t>
            </a:r>
            <a:r>
              <a:rPr lang="id-ID" sz="2800" b="1" dirty="0" smtClean="0">
                <a:latin typeface="Cambria" pitchFamily="18" charset="0"/>
              </a:rPr>
              <a:t>.....(8)</a:t>
            </a:r>
            <a:endParaRPr lang="en-US" sz="2800" b="1" dirty="0">
              <a:latin typeface="Cambria" pitchFamily="18" charset="0"/>
              <a:ea typeface="Cambria Math" pitchFamily="18" charset="0"/>
            </a:endParaRPr>
          </a:p>
          <a:p>
            <a:pPr algn="ctr">
              <a:defRPr/>
            </a:pPr>
            <a:endParaRPr lang="en-US" sz="2800" b="1" dirty="0">
              <a:latin typeface="Cambria" pitchFamily="18" charset="0"/>
              <a:ea typeface="Cambria Math" pitchFamily="18" charset="0"/>
            </a:endParaRPr>
          </a:p>
        </p:txBody>
      </p:sp>
      <p:sp>
        <p:nvSpPr>
          <p:cNvPr id="7" name="Rounded Rectangle 6"/>
          <p:cNvSpPr/>
          <p:nvPr/>
        </p:nvSpPr>
        <p:spPr>
          <a:xfrm>
            <a:off x="334434" y="1143001"/>
            <a:ext cx="11523133" cy="5616575"/>
          </a:xfrm>
          <a:prstGeom prst="roundRect">
            <a:avLst/>
          </a:prstGeom>
          <a:solidFill>
            <a:srgbClr val="FFFFFF"/>
          </a:solid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a:lstStyle/>
          <a:p>
            <a:pPr>
              <a:spcAft>
                <a:spcPts val="600"/>
              </a:spcAft>
              <a:defRPr/>
            </a:pPr>
            <a:r>
              <a:rPr lang="en-US" sz="2200" dirty="0" err="1">
                <a:solidFill>
                  <a:schemeClr val="tx1"/>
                </a:solidFill>
                <a:latin typeface="Cambria" pitchFamily="18" charset="0"/>
              </a:rPr>
              <a:t>Biaya</a:t>
            </a:r>
            <a:r>
              <a:rPr lang="en-US" sz="2200" dirty="0">
                <a:solidFill>
                  <a:schemeClr val="tx1"/>
                </a:solidFill>
                <a:latin typeface="Cambria" pitchFamily="18" charset="0"/>
              </a:rPr>
              <a:t> P</a:t>
            </a:r>
            <a:r>
              <a:rPr lang="id-ID" sz="2200" dirty="0">
                <a:solidFill>
                  <a:schemeClr val="tx1"/>
                </a:solidFill>
                <a:latin typeface="Cambria" pitchFamily="18" charset="0"/>
              </a:rPr>
              <a:t>erjalanan </a:t>
            </a:r>
            <a:r>
              <a:rPr lang="en-US" sz="2200" dirty="0">
                <a:solidFill>
                  <a:schemeClr val="tx1"/>
                </a:solidFill>
                <a:latin typeface="Cambria" pitchFamily="18" charset="0"/>
              </a:rPr>
              <a:t>D</a:t>
            </a:r>
            <a:r>
              <a:rPr lang="id-ID" sz="2200" dirty="0">
                <a:solidFill>
                  <a:schemeClr val="tx1"/>
                </a:solidFill>
                <a:latin typeface="Cambria" pitchFamily="18" charset="0"/>
              </a:rPr>
              <a:t>inas Jabatan, digolongkan dalam 3 (tiga) tingkat,  yaitu</a:t>
            </a:r>
            <a:r>
              <a:rPr lang="en-US" sz="2200" dirty="0">
                <a:solidFill>
                  <a:schemeClr val="tx1"/>
                </a:solidFill>
                <a:latin typeface="Cambria" pitchFamily="18" charset="0"/>
              </a:rPr>
              <a:t>:</a:t>
            </a:r>
            <a:endParaRPr lang="id-ID" sz="2200" dirty="0">
              <a:solidFill>
                <a:schemeClr val="tx1"/>
              </a:solidFill>
              <a:latin typeface="Cambria" pitchFamily="18" charset="0"/>
            </a:endParaRPr>
          </a:p>
          <a:p>
            <a:pPr marL="457200" indent="-457200">
              <a:spcAft>
                <a:spcPts val="600"/>
              </a:spcAft>
              <a:buFont typeface="+mj-lt"/>
              <a:buAutoNum type="alphaLcPeriod"/>
              <a:defRPr/>
            </a:pPr>
            <a:r>
              <a:rPr lang="en-US" sz="2200" b="1" dirty="0">
                <a:solidFill>
                  <a:schemeClr val="tx1"/>
                </a:solidFill>
                <a:latin typeface="Cambria" pitchFamily="18" charset="0"/>
              </a:rPr>
              <a:t>Tingkat A</a:t>
            </a:r>
            <a:r>
              <a:rPr lang="en-US" sz="2200" dirty="0">
                <a:solidFill>
                  <a:schemeClr val="tx1"/>
                </a:solidFill>
                <a:latin typeface="Cambria" pitchFamily="18" charset="0"/>
              </a:rPr>
              <a:t> </a:t>
            </a:r>
            <a:r>
              <a:rPr lang="en-US" sz="2200" dirty="0" err="1">
                <a:solidFill>
                  <a:schemeClr val="tx1"/>
                </a:solidFill>
                <a:latin typeface="Cambria" pitchFamily="18" charset="0"/>
              </a:rPr>
              <a:t>untuk</a:t>
            </a:r>
            <a:r>
              <a:rPr lang="en-US" sz="2200" dirty="0">
                <a:solidFill>
                  <a:schemeClr val="tx1"/>
                </a:solidFill>
                <a:latin typeface="Cambria" pitchFamily="18" charset="0"/>
              </a:rPr>
              <a:t> </a:t>
            </a:r>
            <a:r>
              <a:rPr lang="en-US" sz="2200" dirty="0" err="1">
                <a:solidFill>
                  <a:schemeClr val="tx1"/>
                </a:solidFill>
                <a:latin typeface="Cambria" pitchFamily="18" charset="0"/>
              </a:rPr>
              <a:t>Ketua</a:t>
            </a:r>
            <a:r>
              <a:rPr lang="en-US" sz="2200" dirty="0">
                <a:solidFill>
                  <a:schemeClr val="tx1"/>
                </a:solidFill>
                <a:latin typeface="Cambria" pitchFamily="18" charset="0"/>
              </a:rPr>
              <a:t>/</a:t>
            </a:r>
            <a:r>
              <a:rPr lang="en-US" sz="2200" dirty="0" err="1">
                <a:solidFill>
                  <a:schemeClr val="tx1"/>
                </a:solidFill>
                <a:latin typeface="Cambria" pitchFamily="18" charset="0"/>
              </a:rPr>
              <a:t>Wakil</a:t>
            </a:r>
            <a:r>
              <a:rPr lang="en-US" sz="2200" dirty="0">
                <a:solidFill>
                  <a:schemeClr val="tx1"/>
                </a:solidFill>
                <a:latin typeface="Cambria" pitchFamily="18" charset="0"/>
              </a:rPr>
              <a:t> </a:t>
            </a:r>
            <a:r>
              <a:rPr lang="en-US" sz="2200" dirty="0" err="1">
                <a:solidFill>
                  <a:schemeClr val="tx1"/>
                </a:solidFill>
                <a:latin typeface="Cambria" pitchFamily="18" charset="0"/>
              </a:rPr>
              <a:t>Ketua</a:t>
            </a:r>
            <a:r>
              <a:rPr lang="en-US" sz="2200" dirty="0">
                <a:solidFill>
                  <a:schemeClr val="tx1"/>
                </a:solidFill>
                <a:latin typeface="Cambria" pitchFamily="18" charset="0"/>
              </a:rPr>
              <a:t> </a:t>
            </a:r>
            <a:r>
              <a:rPr lang="en-US" sz="2200" dirty="0" err="1">
                <a:solidFill>
                  <a:schemeClr val="tx1"/>
                </a:solidFill>
                <a:latin typeface="Cambria" pitchFamily="18" charset="0"/>
              </a:rPr>
              <a:t>dan</a:t>
            </a:r>
            <a:r>
              <a:rPr lang="en-US" sz="2200" dirty="0">
                <a:solidFill>
                  <a:schemeClr val="tx1"/>
                </a:solidFill>
                <a:latin typeface="Cambria" pitchFamily="18" charset="0"/>
              </a:rPr>
              <a:t> </a:t>
            </a:r>
            <a:r>
              <a:rPr lang="en-US" sz="2200" dirty="0" err="1">
                <a:solidFill>
                  <a:schemeClr val="tx1"/>
                </a:solidFill>
                <a:latin typeface="Cambria" pitchFamily="18" charset="0"/>
              </a:rPr>
              <a:t>Anggota</a:t>
            </a:r>
            <a:r>
              <a:rPr lang="en-US" sz="2200" dirty="0">
                <a:solidFill>
                  <a:schemeClr val="tx1"/>
                </a:solidFill>
                <a:latin typeface="Cambria" pitchFamily="18" charset="0"/>
              </a:rPr>
              <a:t> </a:t>
            </a:r>
            <a:r>
              <a:rPr lang="en-US" sz="2200" dirty="0" err="1">
                <a:solidFill>
                  <a:schemeClr val="tx1"/>
                </a:solidFill>
                <a:latin typeface="Cambria" pitchFamily="18" charset="0"/>
              </a:rPr>
              <a:t>pada</a:t>
            </a:r>
            <a:r>
              <a:rPr lang="en-US" sz="2200" dirty="0">
                <a:solidFill>
                  <a:schemeClr val="tx1"/>
                </a:solidFill>
                <a:latin typeface="Cambria" pitchFamily="18" charset="0"/>
              </a:rPr>
              <a:t> </a:t>
            </a:r>
            <a:r>
              <a:rPr lang="en-US" sz="2200" dirty="0" err="1">
                <a:solidFill>
                  <a:schemeClr val="tx1"/>
                </a:solidFill>
                <a:latin typeface="Cambria" pitchFamily="18" charset="0"/>
              </a:rPr>
              <a:t>Majelis</a:t>
            </a:r>
            <a:r>
              <a:rPr lang="en-US" sz="2200" dirty="0">
                <a:solidFill>
                  <a:schemeClr val="tx1"/>
                </a:solidFill>
                <a:latin typeface="Cambria" pitchFamily="18" charset="0"/>
              </a:rPr>
              <a:t> </a:t>
            </a:r>
            <a:r>
              <a:rPr lang="en-US" sz="2200" dirty="0" err="1">
                <a:solidFill>
                  <a:schemeClr val="tx1"/>
                </a:solidFill>
                <a:latin typeface="Cambria" pitchFamily="18" charset="0"/>
              </a:rPr>
              <a:t>Permusyawaratan</a:t>
            </a:r>
            <a:r>
              <a:rPr lang="en-US" sz="2200" dirty="0">
                <a:solidFill>
                  <a:schemeClr val="tx1"/>
                </a:solidFill>
                <a:latin typeface="Cambria" pitchFamily="18" charset="0"/>
              </a:rPr>
              <a:t> Rakyat, </a:t>
            </a:r>
            <a:r>
              <a:rPr lang="en-US" sz="2200" dirty="0" err="1">
                <a:solidFill>
                  <a:schemeClr val="tx1"/>
                </a:solidFill>
                <a:latin typeface="Cambria" pitchFamily="18" charset="0"/>
              </a:rPr>
              <a:t>Dewan</a:t>
            </a:r>
            <a:r>
              <a:rPr lang="en-US" sz="2200" dirty="0">
                <a:solidFill>
                  <a:schemeClr val="tx1"/>
                </a:solidFill>
                <a:latin typeface="Cambria" pitchFamily="18" charset="0"/>
              </a:rPr>
              <a:t> </a:t>
            </a:r>
            <a:r>
              <a:rPr lang="en-US" sz="2200" dirty="0" err="1">
                <a:solidFill>
                  <a:schemeClr val="tx1"/>
                </a:solidFill>
                <a:latin typeface="Cambria" pitchFamily="18" charset="0"/>
              </a:rPr>
              <a:t>Perwakilan</a:t>
            </a:r>
            <a:r>
              <a:rPr lang="en-US" sz="2200" dirty="0">
                <a:solidFill>
                  <a:schemeClr val="tx1"/>
                </a:solidFill>
                <a:latin typeface="Cambria" pitchFamily="18" charset="0"/>
              </a:rPr>
              <a:t> Rakyat, </a:t>
            </a:r>
            <a:r>
              <a:rPr lang="en-US" sz="2200" dirty="0" err="1">
                <a:solidFill>
                  <a:schemeClr val="tx1"/>
                </a:solidFill>
                <a:latin typeface="Cambria" pitchFamily="18" charset="0"/>
              </a:rPr>
              <a:t>Dewan</a:t>
            </a:r>
            <a:r>
              <a:rPr lang="en-US" sz="2200" dirty="0">
                <a:solidFill>
                  <a:schemeClr val="tx1"/>
                </a:solidFill>
                <a:latin typeface="Cambria" pitchFamily="18" charset="0"/>
              </a:rPr>
              <a:t> </a:t>
            </a:r>
            <a:r>
              <a:rPr lang="en-US" sz="2200" dirty="0" err="1">
                <a:solidFill>
                  <a:schemeClr val="tx1"/>
                </a:solidFill>
                <a:latin typeface="Cambria" pitchFamily="18" charset="0"/>
              </a:rPr>
              <a:t>Perwakilan</a:t>
            </a:r>
            <a:r>
              <a:rPr lang="en-US" sz="2200" dirty="0">
                <a:solidFill>
                  <a:schemeClr val="tx1"/>
                </a:solidFill>
                <a:latin typeface="Cambria" pitchFamily="18" charset="0"/>
              </a:rPr>
              <a:t> Daerah, </a:t>
            </a:r>
            <a:r>
              <a:rPr lang="en-US" sz="2200" dirty="0" err="1">
                <a:solidFill>
                  <a:schemeClr val="tx1"/>
                </a:solidFill>
                <a:latin typeface="Cambria" pitchFamily="18" charset="0"/>
              </a:rPr>
              <a:t>Badan</a:t>
            </a:r>
            <a:r>
              <a:rPr lang="en-US" sz="2200" dirty="0">
                <a:solidFill>
                  <a:schemeClr val="tx1"/>
                </a:solidFill>
                <a:latin typeface="Cambria" pitchFamily="18" charset="0"/>
              </a:rPr>
              <a:t> </a:t>
            </a:r>
            <a:r>
              <a:rPr lang="en-US" sz="2200" dirty="0" err="1">
                <a:solidFill>
                  <a:schemeClr val="tx1"/>
                </a:solidFill>
                <a:latin typeface="Cambria" pitchFamily="18" charset="0"/>
              </a:rPr>
              <a:t>Pemeriksa</a:t>
            </a:r>
            <a:r>
              <a:rPr lang="en-US" sz="2200" dirty="0">
                <a:solidFill>
                  <a:schemeClr val="tx1"/>
                </a:solidFill>
                <a:latin typeface="Cambria" pitchFamily="18" charset="0"/>
              </a:rPr>
              <a:t> </a:t>
            </a:r>
            <a:r>
              <a:rPr lang="en-US" sz="2200" dirty="0" err="1">
                <a:solidFill>
                  <a:schemeClr val="tx1"/>
                </a:solidFill>
                <a:latin typeface="Cambria" pitchFamily="18" charset="0"/>
              </a:rPr>
              <a:t>Keuangan</a:t>
            </a:r>
            <a:r>
              <a:rPr lang="en-US" sz="2200" dirty="0">
                <a:solidFill>
                  <a:schemeClr val="tx1"/>
                </a:solidFill>
                <a:latin typeface="Cambria" pitchFamily="18" charset="0"/>
              </a:rPr>
              <a:t>, </a:t>
            </a:r>
            <a:r>
              <a:rPr lang="en-US" sz="2200" dirty="0" err="1">
                <a:solidFill>
                  <a:schemeClr val="tx1"/>
                </a:solidFill>
                <a:latin typeface="Cambria" pitchFamily="18" charset="0"/>
              </a:rPr>
              <a:t>Mahkamah</a:t>
            </a:r>
            <a:r>
              <a:rPr lang="en-US" sz="2200" dirty="0">
                <a:solidFill>
                  <a:schemeClr val="tx1"/>
                </a:solidFill>
                <a:latin typeface="Cambria" pitchFamily="18" charset="0"/>
              </a:rPr>
              <a:t> </a:t>
            </a:r>
            <a:r>
              <a:rPr lang="en-US" sz="2200" dirty="0" err="1">
                <a:solidFill>
                  <a:schemeClr val="tx1"/>
                </a:solidFill>
                <a:latin typeface="Cambria" pitchFamily="18" charset="0"/>
              </a:rPr>
              <a:t>Agung</a:t>
            </a:r>
            <a:r>
              <a:rPr lang="en-US" sz="2200" dirty="0">
                <a:solidFill>
                  <a:schemeClr val="tx1"/>
                </a:solidFill>
                <a:latin typeface="Cambria" pitchFamily="18" charset="0"/>
              </a:rPr>
              <a:t>, </a:t>
            </a:r>
            <a:r>
              <a:rPr lang="en-US" sz="2200" dirty="0" err="1">
                <a:solidFill>
                  <a:schemeClr val="tx1"/>
                </a:solidFill>
                <a:latin typeface="Cambria" pitchFamily="18" charset="0"/>
              </a:rPr>
              <a:t>Mahkamah</a:t>
            </a:r>
            <a:r>
              <a:rPr lang="en-US" sz="2200" dirty="0">
                <a:solidFill>
                  <a:schemeClr val="tx1"/>
                </a:solidFill>
                <a:latin typeface="Cambria" pitchFamily="18" charset="0"/>
              </a:rPr>
              <a:t> </a:t>
            </a:r>
            <a:r>
              <a:rPr lang="en-US" sz="2200" dirty="0" err="1">
                <a:solidFill>
                  <a:schemeClr val="tx1"/>
                </a:solidFill>
                <a:latin typeface="Cambria" pitchFamily="18" charset="0"/>
              </a:rPr>
              <a:t>Konstitusi</a:t>
            </a:r>
            <a:r>
              <a:rPr lang="en-US" sz="2200" dirty="0">
                <a:solidFill>
                  <a:schemeClr val="tx1"/>
                </a:solidFill>
                <a:latin typeface="Cambria" pitchFamily="18" charset="0"/>
              </a:rPr>
              <a:t>, </a:t>
            </a:r>
            <a:r>
              <a:rPr lang="en-US" sz="2200" dirty="0" err="1">
                <a:solidFill>
                  <a:schemeClr val="tx1"/>
                </a:solidFill>
                <a:latin typeface="Cambria" pitchFamily="18" charset="0"/>
              </a:rPr>
              <a:t>Menteri</a:t>
            </a:r>
            <a:r>
              <a:rPr lang="en-US" sz="2200" dirty="0">
                <a:solidFill>
                  <a:schemeClr val="tx1"/>
                </a:solidFill>
                <a:latin typeface="Cambria" pitchFamily="18" charset="0"/>
              </a:rPr>
              <a:t>, </a:t>
            </a:r>
            <a:r>
              <a:rPr lang="en-US" sz="2200" dirty="0" err="1">
                <a:solidFill>
                  <a:schemeClr val="tx1"/>
                </a:solidFill>
                <a:latin typeface="Cambria" pitchFamily="18" charset="0"/>
              </a:rPr>
              <a:t>Wakil</a:t>
            </a:r>
            <a:r>
              <a:rPr lang="en-US" sz="2200" dirty="0">
                <a:solidFill>
                  <a:schemeClr val="tx1"/>
                </a:solidFill>
                <a:latin typeface="Cambria" pitchFamily="18" charset="0"/>
              </a:rPr>
              <a:t> </a:t>
            </a:r>
            <a:r>
              <a:rPr lang="en-US" sz="2200" dirty="0" err="1">
                <a:solidFill>
                  <a:schemeClr val="tx1"/>
                </a:solidFill>
                <a:latin typeface="Cambria" pitchFamily="18" charset="0"/>
              </a:rPr>
              <a:t>Menteri</a:t>
            </a:r>
            <a:r>
              <a:rPr lang="en-US" sz="2200" dirty="0">
                <a:solidFill>
                  <a:schemeClr val="tx1"/>
                </a:solidFill>
                <a:latin typeface="Cambria" pitchFamily="18" charset="0"/>
              </a:rPr>
              <a:t>, </a:t>
            </a:r>
            <a:r>
              <a:rPr lang="en-US" sz="2200" dirty="0" err="1">
                <a:solidFill>
                  <a:schemeClr val="tx1"/>
                </a:solidFill>
                <a:latin typeface="Cambria" pitchFamily="18" charset="0"/>
              </a:rPr>
              <a:t>pejabat</a:t>
            </a:r>
            <a:r>
              <a:rPr lang="en-US" sz="2200" dirty="0">
                <a:solidFill>
                  <a:schemeClr val="tx1"/>
                </a:solidFill>
                <a:latin typeface="Cambria" pitchFamily="18" charset="0"/>
              </a:rPr>
              <a:t> </a:t>
            </a:r>
            <a:r>
              <a:rPr lang="en-US" sz="2200" dirty="0" err="1">
                <a:solidFill>
                  <a:schemeClr val="tx1"/>
                </a:solidFill>
                <a:latin typeface="Cambria" pitchFamily="18" charset="0"/>
              </a:rPr>
              <a:t>setingkat</a:t>
            </a:r>
            <a:r>
              <a:rPr lang="en-US" sz="2200" dirty="0">
                <a:solidFill>
                  <a:schemeClr val="tx1"/>
                </a:solidFill>
                <a:latin typeface="Cambria" pitchFamily="18" charset="0"/>
              </a:rPr>
              <a:t> </a:t>
            </a:r>
            <a:r>
              <a:rPr lang="en-US" sz="2200" dirty="0" err="1">
                <a:solidFill>
                  <a:schemeClr val="tx1"/>
                </a:solidFill>
                <a:latin typeface="Cambria" pitchFamily="18" charset="0"/>
              </a:rPr>
              <a:t>Menteri</a:t>
            </a:r>
            <a:r>
              <a:rPr lang="en-US" sz="2200" dirty="0">
                <a:solidFill>
                  <a:schemeClr val="tx1"/>
                </a:solidFill>
                <a:latin typeface="Cambria" pitchFamily="18" charset="0"/>
              </a:rPr>
              <a:t>, </a:t>
            </a:r>
            <a:r>
              <a:rPr lang="en-US" sz="2200" dirty="0" err="1">
                <a:solidFill>
                  <a:schemeClr val="tx1"/>
                </a:solidFill>
                <a:latin typeface="Cambria" pitchFamily="18" charset="0"/>
              </a:rPr>
              <a:t>Gubernur</a:t>
            </a:r>
            <a:r>
              <a:rPr lang="en-US" sz="2200" dirty="0">
                <a:solidFill>
                  <a:schemeClr val="tx1"/>
                </a:solidFill>
                <a:latin typeface="Cambria" pitchFamily="18" charset="0"/>
              </a:rPr>
              <a:t>, </a:t>
            </a:r>
            <a:r>
              <a:rPr lang="en-US" sz="2200" dirty="0" err="1">
                <a:solidFill>
                  <a:schemeClr val="tx1"/>
                </a:solidFill>
                <a:latin typeface="Cambria" pitchFamily="18" charset="0"/>
              </a:rPr>
              <a:t>Wakil</a:t>
            </a:r>
            <a:r>
              <a:rPr lang="en-US" sz="2200" dirty="0">
                <a:solidFill>
                  <a:schemeClr val="tx1"/>
                </a:solidFill>
                <a:latin typeface="Cambria" pitchFamily="18" charset="0"/>
              </a:rPr>
              <a:t> </a:t>
            </a:r>
            <a:r>
              <a:rPr lang="en-US" sz="2200" dirty="0" err="1">
                <a:solidFill>
                  <a:schemeClr val="tx1"/>
                </a:solidFill>
                <a:latin typeface="Cambria" pitchFamily="18" charset="0"/>
              </a:rPr>
              <a:t>Gubernur</a:t>
            </a:r>
            <a:r>
              <a:rPr lang="en-US" sz="2200" dirty="0">
                <a:solidFill>
                  <a:schemeClr val="tx1"/>
                </a:solidFill>
                <a:latin typeface="Cambria" pitchFamily="18" charset="0"/>
              </a:rPr>
              <a:t>, </a:t>
            </a:r>
            <a:r>
              <a:rPr lang="en-US" sz="2200" dirty="0" err="1">
                <a:solidFill>
                  <a:schemeClr val="tx1"/>
                </a:solidFill>
                <a:latin typeface="Cambria" pitchFamily="18" charset="0"/>
              </a:rPr>
              <a:t>Bupati</a:t>
            </a:r>
            <a:r>
              <a:rPr lang="en-US" sz="2200" dirty="0">
                <a:solidFill>
                  <a:schemeClr val="tx1"/>
                </a:solidFill>
                <a:latin typeface="Cambria" pitchFamily="18" charset="0"/>
              </a:rPr>
              <a:t>, </a:t>
            </a:r>
            <a:r>
              <a:rPr lang="en-US" sz="2200" dirty="0" err="1">
                <a:solidFill>
                  <a:schemeClr val="tx1"/>
                </a:solidFill>
                <a:latin typeface="Cambria" pitchFamily="18" charset="0"/>
              </a:rPr>
              <a:t>Wakil</a:t>
            </a:r>
            <a:r>
              <a:rPr lang="en-US" sz="2200" dirty="0">
                <a:solidFill>
                  <a:schemeClr val="tx1"/>
                </a:solidFill>
                <a:latin typeface="Cambria" pitchFamily="18" charset="0"/>
              </a:rPr>
              <a:t> </a:t>
            </a:r>
            <a:r>
              <a:rPr lang="en-US" sz="2200" dirty="0" err="1">
                <a:solidFill>
                  <a:schemeClr val="tx1"/>
                </a:solidFill>
                <a:latin typeface="Cambria" pitchFamily="18" charset="0"/>
              </a:rPr>
              <a:t>Bupati</a:t>
            </a:r>
            <a:r>
              <a:rPr lang="en-US" sz="2200" dirty="0">
                <a:solidFill>
                  <a:schemeClr val="tx1"/>
                </a:solidFill>
                <a:latin typeface="Cambria" pitchFamily="18" charset="0"/>
              </a:rPr>
              <a:t>, </a:t>
            </a:r>
            <a:r>
              <a:rPr lang="en-US" sz="2200" dirty="0" err="1">
                <a:solidFill>
                  <a:schemeClr val="tx1"/>
                </a:solidFill>
                <a:latin typeface="Cambria" pitchFamily="18" charset="0"/>
              </a:rPr>
              <a:t>Walikota</a:t>
            </a:r>
            <a:r>
              <a:rPr lang="en-US" sz="2200" dirty="0">
                <a:solidFill>
                  <a:schemeClr val="tx1"/>
                </a:solidFill>
                <a:latin typeface="Cambria" pitchFamily="18" charset="0"/>
              </a:rPr>
              <a:t>, </a:t>
            </a:r>
            <a:r>
              <a:rPr lang="en-US" sz="2200" dirty="0" err="1">
                <a:solidFill>
                  <a:schemeClr val="tx1"/>
                </a:solidFill>
                <a:latin typeface="Cambria" pitchFamily="18" charset="0"/>
              </a:rPr>
              <a:t>Wakil</a:t>
            </a:r>
            <a:r>
              <a:rPr lang="en-US" sz="2200" dirty="0">
                <a:solidFill>
                  <a:schemeClr val="tx1"/>
                </a:solidFill>
                <a:latin typeface="Cambria" pitchFamily="18" charset="0"/>
              </a:rPr>
              <a:t> </a:t>
            </a:r>
            <a:r>
              <a:rPr lang="en-US" sz="2200" dirty="0" err="1">
                <a:solidFill>
                  <a:schemeClr val="tx1"/>
                </a:solidFill>
                <a:latin typeface="Cambria" pitchFamily="18" charset="0"/>
              </a:rPr>
              <a:t>Walikota</a:t>
            </a:r>
            <a:r>
              <a:rPr lang="en-US" sz="2200" dirty="0">
                <a:solidFill>
                  <a:schemeClr val="tx1"/>
                </a:solidFill>
                <a:latin typeface="Cambria" pitchFamily="18" charset="0"/>
              </a:rPr>
              <a:t>, </a:t>
            </a:r>
            <a:r>
              <a:rPr lang="en-US" sz="2200" dirty="0" err="1">
                <a:solidFill>
                  <a:schemeClr val="tx1"/>
                </a:solidFill>
                <a:latin typeface="Cambria" pitchFamily="18" charset="0"/>
              </a:rPr>
              <a:t>Ketua</a:t>
            </a:r>
            <a:r>
              <a:rPr lang="en-US" sz="2200" dirty="0">
                <a:solidFill>
                  <a:schemeClr val="tx1"/>
                </a:solidFill>
                <a:latin typeface="Cambria" pitchFamily="18" charset="0"/>
              </a:rPr>
              <a:t>/</a:t>
            </a:r>
            <a:r>
              <a:rPr lang="en-US" sz="2200" dirty="0" err="1">
                <a:solidFill>
                  <a:schemeClr val="tx1"/>
                </a:solidFill>
                <a:latin typeface="Cambria" pitchFamily="18" charset="0"/>
              </a:rPr>
              <a:t>Wakil</a:t>
            </a:r>
            <a:r>
              <a:rPr lang="en-US" sz="2200" dirty="0">
                <a:solidFill>
                  <a:schemeClr val="tx1"/>
                </a:solidFill>
                <a:latin typeface="Cambria" pitchFamily="18" charset="0"/>
              </a:rPr>
              <a:t> </a:t>
            </a:r>
            <a:r>
              <a:rPr lang="en-US" sz="2200" dirty="0" err="1">
                <a:solidFill>
                  <a:schemeClr val="tx1"/>
                </a:solidFill>
                <a:latin typeface="Cambria" pitchFamily="18" charset="0"/>
              </a:rPr>
              <a:t>Ketua</a:t>
            </a:r>
            <a:r>
              <a:rPr lang="en-US" sz="2200" dirty="0">
                <a:solidFill>
                  <a:schemeClr val="tx1"/>
                </a:solidFill>
                <a:latin typeface="Cambria" pitchFamily="18" charset="0"/>
              </a:rPr>
              <a:t>/ </a:t>
            </a:r>
            <a:r>
              <a:rPr lang="en-US" sz="2200" dirty="0" err="1">
                <a:solidFill>
                  <a:schemeClr val="tx1"/>
                </a:solidFill>
                <a:latin typeface="Cambria" pitchFamily="18" charset="0"/>
              </a:rPr>
              <a:t>Anggota</a:t>
            </a:r>
            <a:r>
              <a:rPr lang="en-US" sz="2200" dirty="0">
                <a:solidFill>
                  <a:schemeClr val="tx1"/>
                </a:solidFill>
                <a:latin typeface="Cambria" pitchFamily="18" charset="0"/>
              </a:rPr>
              <a:t> </a:t>
            </a:r>
            <a:r>
              <a:rPr lang="en-US" sz="2200" dirty="0" err="1">
                <a:solidFill>
                  <a:schemeClr val="tx1"/>
                </a:solidFill>
                <a:latin typeface="Cambria" pitchFamily="18" charset="0"/>
              </a:rPr>
              <a:t>Komisi</a:t>
            </a:r>
            <a:r>
              <a:rPr lang="en-US" sz="2200" dirty="0">
                <a:solidFill>
                  <a:schemeClr val="tx1"/>
                </a:solidFill>
                <a:latin typeface="Cambria" pitchFamily="18" charset="0"/>
              </a:rPr>
              <a:t>, </a:t>
            </a:r>
            <a:r>
              <a:rPr lang="en-US" sz="2200" dirty="0" err="1">
                <a:solidFill>
                  <a:schemeClr val="tx1"/>
                </a:solidFill>
                <a:latin typeface="Cambria" pitchFamily="18" charset="0"/>
              </a:rPr>
              <a:t>Pejabat</a:t>
            </a:r>
            <a:r>
              <a:rPr lang="en-US" sz="2200" dirty="0">
                <a:solidFill>
                  <a:schemeClr val="tx1"/>
                </a:solidFill>
                <a:latin typeface="Cambria" pitchFamily="18" charset="0"/>
              </a:rPr>
              <a:t> </a:t>
            </a:r>
            <a:r>
              <a:rPr lang="en-US" sz="2200" dirty="0" err="1">
                <a:solidFill>
                  <a:schemeClr val="tx1"/>
                </a:solidFill>
                <a:latin typeface="Cambria" pitchFamily="18" charset="0"/>
              </a:rPr>
              <a:t>Eselon</a:t>
            </a:r>
            <a:r>
              <a:rPr lang="en-US" sz="2200" dirty="0">
                <a:solidFill>
                  <a:schemeClr val="tx1"/>
                </a:solidFill>
                <a:latin typeface="Cambria" pitchFamily="18" charset="0"/>
              </a:rPr>
              <a:t> I, </a:t>
            </a:r>
            <a:r>
              <a:rPr lang="en-US" sz="2200" dirty="0" err="1">
                <a:solidFill>
                  <a:schemeClr val="tx1"/>
                </a:solidFill>
                <a:latin typeface="Cambria" pitchFamily="18" charset="0"/>
              </a:rPr>
              <a:t>dan</a:t>
            </a:r>
            <a:r>
              <a:rPr lang="en-US" sz="2200" dirty="0">
                <a:solidFill>
                  <a:schemeClr val="tx1"/>
                </a:solidFill>
                <a:latin typeface="Cambria" pitchFamily="18" charset="0"/>
              </a:rPr>
              <a:t> </a:t>
            </a:r>
            <a:r>
              <a:rPr lang="en-US" sz="2200" dirty="0" err="1">
                <a:solidFill>
                  <a:schemeClr val="tx1"/>
                </a:solidFill>
                <a:latin typeface="Cambria" pitchFamily="18" charset="0"/>
              </a:rPr>
              <a:t>Pejabat</a:t>
            </a:r>
            <a:r>
              <a:rPr lang="en-US" sz="2200" dirty="0">
                <a:solidFill>
                  <a:schemeClr val="tx1"/>
                </a:solidFill>
                <a:latin typeface="Cambria" pitchFamily="18" charset="0"/>
              </a:rPr>
              <a:t> </a:t>
            </a:r>
            <a:r>
              <a:rPr lang="en-US" sz="2200" dirty="0" err="1">
                <a:solidFill>
                  <a:schemeClr val="tx1"/>
                </a:solidFill>
                <a:latin typeface="Cambria" pitchFamily="18" charset="0"/>
              </a:rPr>
              <a:t>Lainnya</a:t>
            </a:r>
            <a:r>
              <a:rPr lang="en-US" sz="2200" dirty="0">
                <a:solidFill>
                  <a:schemeClr val="tx1"/>
                </a:solidFill>
                <a:latin typeface="Cambria" pitchFamily="18" charset="0"/>
              </a:rPr>
              <a:t> yang </a:t>
            </a:r>
            <a:r>
              <a:rPr lang="en-US" sz="2200" dirty="0" err="1">
                <a:solidFill>
                  <a:schemeClr val="tx1"/>
                </a:solidFill>
                <a:latin typeface="Cambria" pitchFamily="18" charset="0"/>
              </a:rPr>
              <a:t>setara</a:t>
            </a:r>
            <a:r>
              <a:rPr lang="en-US" sz="2200" dirty="0">
                <a:solidFill>
                  <a:schemeClr val="tx1"/>
                </a:solidFill>
                <a:latin typeface="Cambria" pitchFamily="18" charset="0"/>
              </a:rPr>
              <a:t>;</a:t>
            </a:r>
            <a:endParaRPr lang="id-ID" sz="2200" dirty="0">
              <a:solidFill>
                <a:schemeClr val="tx1"/>
              </a:solidFill>
              <a:latin typeface="Cambria" pitchFamily="18" charset="0"/>
            </a:endParaRPr>
          </a:p>
          <a:p>
            <a:pPr marL="457200" indent="-457200">
              <a:spcAft>
                <a:spcPts val="600"/>
              </a:spcAft>
              <a:buFont typeface="+mj-lt"/>
              <a:buAutoNum type="alphaLcPeriod"/>
              <a:defRPr/>
            </a:pPr>
            <a:r>
              <a:rPr lang="en-US" sz="2200" b="1" dirty="0">
                <a:solidFill>
                  <a:schemeClr val="tx1"/>
                </a:solidFill>
                <a:latin typeface="Cambria" pitchFamily="18" charset="0"/>
              </a:rPr>
              <a:t>Tingkat B</a:t>
            </a:r>
            <a:r>
              <a:rPr lang="en-US" sz="2200" dirty="0">
                <a:solidFill>
                  <a:schemeClr val="tx1"/>
                </a:solidFill>
                <a:latin typeface="Cambria" pitchFamily="18" charset="0"/>
              </a:rPr>
              <a:t> </a:t>
            </a:r>
            <a:r>
              <a:rPr lang="en-US" sz="2200" dirty="0" err="1">
                <a:solidFill>
                  <a:schemeClr val="tx1"/>
                </a:solidFill>
                <a:latin typeface="Cambria" pitchFamily="18" charset="0"/>
              </a:rPr>
              <a:t>untuk</a:t>
            </a:r>
            <a:r>
              <a:rPr lang="en-US" sz="2200" dirty="0">
                <a:solidFill>
                  <a:schemeClr val="tx1"/>
                </a:solidFill>
                <a:latin typeface="Cambria" pitchFamily="18" charset="0"/>
              </a:rPr>
              <a:t> </a:t>
            </a:r>
            <a:r>
              <a:rPr lang="en-US" sz="2200" dirty="0" err="1">
                <a:solidFill>
                  <a:schemeClr val="tx1"/>
                </a:solidFill>
                <a:latin typeface="Cambria" pitchFamily="18" charset="0"/>
              </a:rPr>
              <a:t>Pejabat</a:t>
            </a:r>
            <a:r>
              <a:rPr lang="en-US" sz="2200" dirty="0">
                <a:solidFill>
                  <a:schemeClr val="tx1"/>
                </a:solidFill>
                <a:latin typeface="Cambria" pitchFamily="18" charset="0"/>
              </a:rPr>
              <a:t> Negara </a:t>
            </a:r>
            <a:r>
              <a:rPr lang="en-US" sz="2200" dirty="0" err="1">
                <a:solidFill>
                  <a:schemeClr val="tx1"/>
                </a:solidFill>
                <a:latin typeface="Cambria" pitchFamily="18" charset="0"/>
              </a:rPr>
              <a:t>Lainnya</a:t>
            </a:r>
            <a:r>
              <a:rPr lang="en-US" sz="2200" dirty="0">
                <a:solidFill>
                  <a:schemeClr val="tx1"/>
                </a:solidFill>
                <a:latin typeface="Cambria" pitchFamily="18" charset="0"/>
              </a:rPr>
              <a:t>, </a:t>
            </a:r>
            <a:r>
              <a:rPr lang="en-US" sz="2200" dirty="0" err="1">
                <a:solidFill>
                  <a:schemeClr val="tx1"/>
                </a:solidFill>
                <a:latin typeface="Cambria" pitchFamily="18" charset="0"/>
              </a:rPr>
              <a:t>Pejabat</a:t>
            </a:r>
            <a:r>
              <a:rPr lang="en-US" sz="2200" dirty="0">
                <a:solidFill>
                  <a:schemeClr val="tx1"/>
                </a:solidFill>
                <a:latin typeface="Cambria" pitchFamily="18" charset="0"/>
              </a:rPr>
              <a:t> </a:t>
            </a:r>
            <a:r>
              <a:rPr lang="en-US" sz="2200" dirty="0" err="1">
                <a:solidFill>
                  <a:schemeClr val="tx1"/>
                </a:solidFill>
                <a:latin typeface="Cambria" pitchFamily="18" charset="0"/>
              </a:rPr>
              <a:t>Eselon</a:t>
            </a:r>
            <a:r>
              <a:rPr lang="en-US" sz="2200" dirty="0">
                <a:solidFill>
                  <a:schemeClr val="tx1"/>
                </a:solidFill>
                <a:latin typeface="Cambria" pitchFamily="18" charset="0"/>
              </a:rPr>
              <a:t> II, </a:t>
            </a:r>
            <a:r>
              <a:rPr lang="en-US" sz="2200" dirty="0" err="1">
                <a:solidFill>
                  <a:schemeClr val="tx1"/>
                </a:solidFill>
                <a:latin typeface="Cambria" pitchFamily="18" charset="0"/>
              </a:rPr>
              <a:t>dan</a:t>
            </a:r>
            <a:r>
              <a:rPr lang="en-US" sz="2200" dirty="0">
                <a:solidFill>
                  <a:schemeClr val="tx1"/>
                </a:solidFill>
                <a:latin typeface="Cambria" pitchFamily="18" charset="0"/>
              </a:rPr>
              <a:t> </a:t>
            </a:r>
            <a:r>
              <a:rPr lang="en-US" sz="2200" dirty="0" err="1">
                <a:solidFill>
                  <a:schemeClr val="tx1"/>
                </a:solidFill>
                <a:latin typeface="Cambria" pitchFamily="18" charset="0"/>
              </a:rPr>
              <a:t>Pejabat</a:t>
            </a:r>
            <a:r>
              <a:rPr lang="en-US" sz="2200" dirty="0">
                <a:solidFill>
                  <a:schemeClr val="tx1"/>
                </a:solidFill>
                <a:latin typeface="Cambria" pitchFamily="18" charset="0"/>
              </a:rPr>
              <a:t> </a:t>
            </a:r>
            <a:r>
              <a:rPr lang="en-US" sz="2200" dirty="0" err="1">
                <a:solidFill>
                  <a:schemeClr val="tx1"/>
                </a:solidFill>
                <a:latin typeface="Cambria" pitchFamily="18" charset="0"/>
              </a:rPr>
              <a:t>Lainnya</a:t>
            </a:r>
            <a:r>
              <a:rPr lang="en-US" sz="2200" dirty="0">
                <a:solidFill>
                  <a:schemeClr val="tx1"/>
                </a:solidFill>
                <a:latin typeface="Cambria" pitchFamily="18" charset="0"/>
              </a:rPr>
              <a:t> yang </a:t>
            </a:r>
            <a:r>
              <a:rPr lang="en-US" sz="2200" dirty="0" err="1">
                <a:solidFill>
                  <a:schemeClr val="tx1"/>
                </a:solidFill>
                <a:latin typeface="Cambria" pitchFamily="18" charset="0"/>
              </a:rPr>
              <a:t>setara</a:t>
            </a:r>
            <a:r>
              <a:rPr lang="en-US" sz="2200" dirty="0">
                <a:solidFill>
                  <a:schemeClr val="tx1"/>
                </a:solidFill>
                <a:latin typeface="Cambria" pitchFamily="18" charset="0"/>
              </a:rPr>
              <a:t>;</a:t>
            </a:r>
            <a:endParaRPr lang="id-ID" sz="2200" dirty="0">
              <a:solidFill>
                <a:schemeClr val="tx1"/>
              </a:solidFill>
              <a:latin typeface="Cambria" pitchFamily="18" charset="0"/>
            </a:endParaRPr>
          </a:p>
          <a:p>
            <a:pPr marL="457200" indent="-457200">
              <a:spcAft>
                <a:spcPts val="600"/>
              </a:spcAft>
              <a:buFont typeface="+mj-lt"/>
              <a:buAutoNum type="alphaLcPeriod"/>
              <a:defRPr/>
            </a:pPr>
            <a:r>
              <a:rPr lang="en-US" sz="2200" b="1" dirty="0">
                <a:solidFill>
                  <a:schemeClr val="tx1"/>
                </a:solidFill>
                <a:latin typeface="Cambria" pitchFamily="18" charset="0"/>
              </a:rPr>
              <a:t>Tingkat C</a:t>
            </a:r>
            <a:r>
              <a:rPr lang="en-US" sz="2200" dirty="0">
                <a:solidFill>
                  <a:schemeClr val="tx1"/>
                </a:solidFill>
                <a:latin typeface="Cambria" pitchFamily="18" charset="0"/>
              </a:rPr>
              <a:t> </a:t>
            </a:r>
            <a:r>
              <a:rPr lang="en-US" sz="2200" dirty="0" err="1">
                <a:solidFill>
                  <a:schemeClr val="tx1"/>
                </a:solidFill>
                <a:latin typeface="Cambria" pitchFamily="18" charset="0"/>
              </a:rPr>
              <a:t>untuk</a:t>
            </a:r>
            <a:r>
              <a:rPr lang="en-US" sz="2200" dirty="0">
                <a:solidFill>
                  <a:schemeClr val="tx1"/>
                </a:solidFill>
                <a:latin typeface="Cambria" pitchFamily="18" charset="0"/>
              </a:rPr>
              <a:t> </a:t>
            </a:r>
            <a:r>
              <a:rPr lang="en-US" sz="2200" dirty="0" err="1">
                <a:solidFill>
                  <a:schemeClr val="tx1"/>
                </a:solidFill>
                <a:latin typeface="Cambria" pitchFamily="18" charset="0"/>
              </a:rPr>
              <a:t>Pejabat</a:t>
            </a:r>
            <a:r>
              <a:rPr lang="en-US" sz="2200" dirty="0">
                <a:solidFill>
                  <a:schemeClr val="tx1"/>
                </a:solidFill>
                <a:latin typeface="Cambria" pitchFamily="18" charset="0"/>
              </a:rPr>
              <a:t> </a:t>
            </a:r>
            <a:r>
              <a:rPr lang="en-US" sz="2200" dirty="0" err="1">
                <a:solidFill>
                  <a:schemeClr val="tx1"/>
                </a:solidFill>
                <a:latin typeface="Cambria" pitchFamily="18" charset="0"/>
              </a:rPr>
              <a:t>Eselon</a:t>
            </a:r>
            <a:r>
              <a:rPr lang="en-US" sz="2200" dirty="0">
                <a:solidFill>
                  <a:schemeClr val="tx1"/>
                </a:solidFill>
                <a:latin typeface="Cambria" pitchFamily="18" charset="0"/>
              </a:rPr>
              <a:t> III/PNS </a:t>
            </a:r>
            <a:r>
              <a:rPr lang="en-US" sz="2200" dirty="0" err="1">
                <a:solidFill>
                  <a:schemeClr val="tx1"/>
                </a:solidFill>
                <a:latin typeface="Cambria" pitchFamily="18" charset="0"/>
              </a:rPr>
              <a:t>Golongan</a:t>
            </a:r>
            <a:r>
              <a:rPr lang="en-US" sz="2200" dirty="0">
                <a:solidFill>
                  <a:schemeClr val="tx1"/>
                </a:solidFill>
                <a:latin typeface="Cambria" pitchFamily="18" charset="0"/>
              </a:rPr>
              <a:t> IV, </a:t>
            </a:r>
            <a:r>
              <a:rPr lang="en-US" sz="2200" dirty="0" err="1">
                <a:solidFill>
                  <a:schemeClr val="tx1"/>
                </a:solidFill>
                <a:latin typeface="Cambria" pitchFamily="18" charset="0"/>
              </a:rPr>
              <a:t>Pejabat</a:t>
            </a:r>
            <a:r>
              <a:rPr lang="en-US" sz="2200" dirty="0">
                <a:solidFill>
                  <a:schemeClr val="tx1"/>
                </a:solidFill>
                <a:latin typeface="Cambria" pitchFamily="18" charset="0"/>
              </a:rPr>
              <a:t> </a:t>
            </a:r>
            <a:r>
              <a:rPr lang="en-US" sz="2200" dirty="0" err="1">
                <a:solidFill>
                  <a:schemeClr val="tx1"/>
                </a:solidFill>
                <a:latin typeface="Cambria" pitchFamily="18" charset="0"/>
              </a:rPr>
              <a:t>Eselon</a:t>
            </a:r>
            <a:r>
              <a:rPr lang="en-US" sz="2200" dirty="0">
                <a:solidFill>
                  <a:schemeClr val="tx1"/>
                </a:solidFill>
                <a:latin typeface="Cambria" pitchFamily="18" charset="0"/>
              </a:rPr>
              <a:t> IV/PNS </a:t>
            </a:r>
            <a:r>
              <a:rPr lang="en-US" sz="2200" dirty="0" err="1">
                <a:solidFill>
                  <a:schemeClr val="tx1"/>
                </a:solidFill>
                <a:latin typeface="Cambria" pitchFamily="18" charset="0"/>
              </a:rPr>
              <a:t>Golongan</a:t>
            </a:r>
            <a:r>
              <a:rPr lang="en-US" sz="2200" dirty="0">
                <a:solidFill>
                  <a:schemeClr val="tx1"/>
                </a:solidFill>
                <a:latin typeface="Cambria" pitchFamily="18" charset="0"/>
              </a:rPr>
              <a:t> III, PNS </a:t>
            </a:r>
            <a:r>
              <a:rPr lang="en-US" sz="2200" dirty="0" err="1">
                <a:solidFill>
                  <a:schemeClr val="tx1"/>
                </a:solidFill>
                <a:latin typeface="Cambria" pitchFamily="18" charset="0"/>
              </a:rPr>
              <a:t>Golongan</a:t>
            </a:r>
            <a:r>
              <a:rPr lang="en-US" sz="2200" dirty="0">
                <a:solidFill>
                  <a:schemeClr val="tx1"/>
                </a:solidFill>
                <a:latin typeface="Cambria" pitchFamily="18" charset="0"/>
              </a:rPr>
              <a:t> II </a:t>
            </a:r>
            <a:r>
              <a:rPr lang="en-US" sz="2200" dirty="0" err="1">
                <a:solidFill>
                  <a:schemeClr val="tx1"/>
                </a:solidFill>
                <a:latin typeface="Cambria" pitchFamily="18" charset="0"/>
              </a:rPr>
              <a:t>dan</a:t>
            </a:r>
            <a:r>
              <a:rPr lang="en-US" sz="2200" dirty="0">
                <a:solidFill>
                  <a:schemeClr val="tx1"/>
                </a:solidFill>
                <a:latin typeface="Cambria" pitchFamily="18" charset="0"/>
              </a:rPr>
              <a:t> I</a:t>
            </a:r>
            <a:r>
              <a:rPr lang="id-ID" sz="2200" dirty="0">
                <a:solidFill>
                  <a:schemeClr val="tx1"/>
                </a:solidFill>
                <a:latin typeface="Cambria" pitchFamily="18" charset="0"/>
              </a:rPr>
              <a:t>.</a:t>
            </a:r>
          </a:p>
        </p:txBody>
      </p:sp>
      <p:sp>
        <p:nvSpPr>
          <p:cNvPr id="5" name="Rounded Rectangle 4"/>
          <p:cNvSpPr/>
          <p:nvPr/>
        </p:nvSpPr>
        <p:spPr>
          <a:xfrm>
            <a:off x="2831637" y="836142"/>
            <a:ext cx="6912768" cy="521156"/>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400" b="1" dirty="0">
                <a:solidFill>
                  <a:schemeClr val="tx1"/>
                </a:solidFill>
                <a:effectLst>
                  <a:outerShdw blurRad="38100" dist="38100" dir="2700000" algn="tl">
                    <a:srgbClr val="000000">
                      <a:alpha val="43137"/>
                    </a:srgbClr>
                  </a:outerShdw>
                </a:effectLst>
              </a:rPr>
              <a:t>Tingkat Biaya </a:t>
            </a:r>
            <a:r>
              <a:rPr lang="en-US" sz="2400" b="1" dirty="0" err="1">
                <a:solidFill>
                  <a:schemeClr val="tx1"/>
                </a:solidFill>
                <a:effectLst>
                  <a:outerShdw blurRad="38100" dist="38100" dir="2700000" algn="tl">
                    <a:srgbClr val="000000">
                      <a:alpha val="43137"/>
                    </a:srgbClr>
                  </a:outerShdw>
                </a:effectLst>
              </a:rPr>
              <a:t>Perjadin</a:t>
            </a:r>
            <a:r>
              <a:rPr lang="en-US" sz="2400" b="1" dirty="0">
                <a:solidFill>
                  <a:schemeClr val="tx1"/>
                </a:solidFill>
                <a:effectLst>
                  <a:outerShdw blurRad="38100" dist="38100" dir="2700000" algn="tl">
                    <a:srgbClr val="000000">
                      <a:alpha val="43137"/>
                    </a:srgbClr>
                  </a:outerShdw>
                </a:effectLst>
              </a:rPr>
              <a:t> </a:t>
            </a:r>
            <a:r>
              <a:rPr lang="en-US" sz="2400" b="1" dirty="0" err="1">
                <a:solidFill>
                  <a:schemeClr val="tx1"/>
                </a:solidFill>
                <a:effectLst>
                  <a:outerShdw blurRad="38100" dist="38100" dir="2700000" algn="tl">
                    <a:srgbClr val="000000">
                      <a:alpha val="43137"/>
                    </a:srgbClr>
                  </a:outerShdw>
                </a:effectLst>
              </a:rPr>
              <a:t>Jabatan</a:t>
            </a:r>
            <a:endParaRPr lang="id-ID" sz="24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17250440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p:cNvSpPr txBox="1">
            <a:spLocks noChangeArrowheads="1"/>
          </p:cNvSpPr>
          <p:nvPr/>
        </p:nvSpPr>
        <p:spPr bwMode="auto">
          <a:xfrm>
            <a:off x="431800" y="285750"/>
            <a:ext cx="11379200" cy="954088"/>
          </a:xfrm>
          <a:prstGeom prst="rect">
            <a:avLst/>
          </a:prstGeom>
          <a:solidFill>
            <a:schemeClr val="accent5">
              <a:lumMod val="60000"/>
              <a:lumOff val="40000"/>
            </a:schemeClr>
          </a:solidFill>
          <a:ln w="9525">
            <a:noFill/>
            <a:miter lim="800000"/>
            <a:headEnd/>
            <a:tailEnd/>
          </a:ln>
        </p:spPr>
        <p:txBody>
          <a:bodyPr>
            <a:spAutoFit/>
          </a:bodyPr>
          <a:lstStyle/>
          <a:p>
            <a:pPr algn="ctr">
              <a:defRPr/>
            </a:pPr>
            <a:r>
              <a:rPr lang="id-ID" sz="2800" b="1" dirty="0">
                <a:latin typeface="Cambria" pitchFamily="18" charset="0"/>
              </a:rPr>
              <a:t>           BIAYA PERJALANAN DINAS JABATAN </a:t>
            </a:r>
            <a:r>
              <a:rPr lang="id-ID" sz="2800" b="1" dirty="0" smtClean="0">
                <a:latin typeface="Cambria" pitchFamily="18" charset="0"/>
              </a:rPr>
              <a:t>.....(</a:t>
            </a:r>
            <a:r>
              <a:rPr lang="id-ID" sz="2800" b="1" dirty="0">
                <a:latin typeface="Cambria" pitchFamily="18" charset="0"/>
              </a:rPr>
              <a:t>9</a:t>
            </a:r>
            <a:r>
              <a:rPr lang="id-ID" sz="2800" b="1" dirty="0" smtClean="0">
                <a:latin typeface="Cambria" pitchFamily="18" charset="0"/>
              </a:rPr>
              <a:t>)</a:t>
            </a:r>
            <a:endParaRPr lang="en-US" sz="2800" b="1" dirty="0">
              <a:latin typeface="Cambria" pitchFamily="18" charset="0"/>
              <a:ea typeface="Cambria Math" pitchFamily="18" charset="0"/>
            </a:endParaRPr>
          </a:p>
          <a:p>
            <a:pPr algn="ctr">
              <a:defRPr/>
            </a:pPr>
            <a:endParaRPr lang="en-US" sz="2800" b="1" dirty="0">
              <a:latin typeface="Cambria" pitchFamily="18" charset="0"/>
              <a:ea typeface="Cambria Math" pitchFamily="18" charset="0"/>
            </a:endParaRPr>
          </a:p>
        </p:txBody>
      </p:sp>
      <p:sp>
        <p:nvSpPr>
          <p:cNvPr id="7" name="Rounded Rectangle 6"/>
          <p:cNvSpPr/>
          <p:nvPr/>
        </p:nvSpPr>
        <p:spPr>
          <a:xfrm>
            <a:off x="334434" y="1052513"/>
            <a:ext cx="11523133" cy="5472112"/>
          </a:xfrm>
          <a:prstGeom prst="roundRect">
            <a:avLst/>
          </a:prstGeom>
          <a:solidFill>
            <a:srgbClr val="FFFFFF"/>
          </a:solid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a:lstStyle/>
          <a:p>
            <a:pPr>
              <a:spcAft>
                <a:spcPts val="600"/>
              </a:spcAft>
              <a:defRPr/>
            </a:pPr>
            <a:r>
              <a:rPr lang="id-ID" sz="2500" dirty="0">
                <a:solidFill>
                  <a:schemeClr val="tx1"/>
                </a:solidFill>
                <a:latin typeface="Cambria" pitchFamily="18" charset="0"/>
              </a:rPr>
              <a:t>Biaya Perjalanan Dinas diberikan berdasarkan tingkat </a:t>
            </a:r>
            <a:r>
              <a:rPr lang="en-US" sz="2500" dirty="0" err="1">
                <a:solidFill>
                  <a:schemeClr val="tx1"/>
                </a:solidFill>
                <a:latin typeface="Cambria" pitchFamily="18" charset="0"/>
              </a:rPr>
              <a:t>biaya</a:t>
            </a:r>
            <a:r>
              <a:rPr lang="en-US" sz="2500" dirty="0">
                <a:solidFill>
                  <a:schemeClr val="tx1"/>
                </a:solidFill>
                <a:latin typeface="Cambria" pitchFamily="18" charset="0"/>
              </a:rPr>
              <a:t> </a:t>
            </a:r>
            <a:r>
              <a:rPr lang="id-ID" sz="2500" dirty="0">
                <a:solidFill>
                  <a:schemeClr val="tx1"/>
                </a:solidFill>
                <a:latin typeface="Cambria" pitchFamily="18" charset="0"/>
              </a:rPr>
              <a:t>Perjalanan Dinas, </a:t>
            </a:r>
            <a:r>
              <a:rPr lang="en-US" sz="2500" dirty="0" err="1">
                <a:solidFill>
                  <a:schemeClr val="tx1"/>
                </a:solidFill>
                <a:latin typeface="Cambria" pitchFamily="18" charset="0"/>
              </a:rPr>
              <a:t>dengan</a:t>
            </a:r>
            <a:r>
              <a:rPr lang="en-US" sz="2500" dirty="0">
                <a:solidFill>
                  <a:schemeClr val="tx1"/>
                </a:solidFill>
                <a:latin typeface="Cambria" pitchFamily="18" charset="0"/>
              </a:rPr>
              <a:t> </a:t>
            </a:r>
            <a:r>
              <a:rPr lang="id-ID" sz="2500" dirty="0">
                <a:solidFill>
                  <a:schemeClr val="tx1"/>
                </a:solidFill>
                <a:latin typeface="Cambria" pitchFamily="18" charset="0"/>
              </a:rPr>
              <a:t>ketentuan</a:t>
            </a:r>
            <a:r>
              <a:rPr lang="en-US" sz="2500" dirty="0">
                <a:solidFill>
                  <a:schemeClr val="tx1"/>
                </a:solidFill>
                <a:latin typeface="Cambria" pitchFamily="18" charset="0"/>
              </a:rPr>
              <a:t> </a:t>
            </a:r>
            <a:r>
              <a:rPr lang="en-US" sz="2500" dirty="0" err="1">
                <a:solidFill>
                  <a:schemeClr val="tx1"/>
                </a:solidFill>
                <a:latin typeface="Cambria" pitchFamily="18" charset="0"/>
              </a:rPr>
              <a:t>sebagai</a:t>
            </a:r>
            <a:r>
              <a:rPr lang="en-US" sz="2500" dirty="0">
                <a:solidFill>
                  <a:schemeClr val="tx1"/>
                </a:solidFill>
                <a:latin typeface="Cambria" pitchFamily="18" charset="0"/>
              </a:rPr>
              <a:t> </a:t>
            </a:r>
            <a:r>
              <a:rPr lang="en-US" sz="2500" dirty="0" err="1">
                <a:solidFill>
                  <a:schemeClr val="tx1"/>
                </a:solidFill>
                <a:latin typeface="Cambria" pitchFamily="18" charset="0"/>
              </a:rPr>
              <a:t>berikut</a:t>
            </a:r>
            <a:r>
              <a:rPr lang="en-US" sz="2500" dirty="0">
                <a:solidFill>
                  <a:schemeClr val="tx1"/>
                </a:solidFill>
                <a:latin typeface="Cambria" pitchFamily="18" charset="0"/>
              </a:rPr>
              <a:t>:</a:t>
            </a:r>
            <a:endParaRPr lang="id-ID" sz="2500" dirty="0">
              <a:solidFill>
                <a:schemeClr val="tx1"/>
              </a:solidFill>
              <a:latin typeface="Cambria" pitchFamily="18" charset="0"/>
            </a:endParaRPr>
          </a:p>
          <a:p>
            <a:pPr marL="457200" indent="-457200">
              <a:spcAft>
                <a:spcPts val="600"/>
              </a:spcAft>
              <a:buFont typeface="+mj-lt"/>
              <a:buAutoNum type="alphaLcPeriod"/>
              <a:defRPr/>
            </a:pPr>
            <a:r>
              <a:rPr lang="en-US" sz="2500" dirty="0" err="1">
                <a:solidFill>
                  <a:schemeClr val="tx1"/>
                </a:solidFill>
                <a:latin typeface="Cambria" pitchFamily="18" charset="0"/>
              </a:rPr>
              <a:t>uang</a:t>
            </a:r>
            <a:r>
              <a:rPr lang="en-US" sz="2500" dirty="0">
                <a:solidFill>
                  <a:schemeClr val="tx1"/>
                </a:solidFill>
                <a:latin typeface="Cambria" pitchFamily="18" charset="0"/>
              </a:rPr>
              <a:t> </a:t>
            </a:r>
            <a:r>
              <a:rPr lang="en-US" sz="2500" dirty="0" err="1">
                <a:solidFill>
                  <a:schemeClr val="tx1"/>
                </a:solidFill>
                <a:latin typeface="Cambria" pitchFamily="18" charset="0"/>
              </a:rPr>
              <a:t>harian</a:t>
            </a:r>
            <a:r>
              <a:rPr lang="en-US" sz="2500" dirty="0">
                <a:solidFill>
                  <a:schemeClr val="tx1"/>
                </a:solidFill>
                <a:latin typeface="Cambria" pitchFamily="18" charset="0"/>
              </a:rPr>
              <a:t> </a:t>
            </a:r>
            <a:r>
              <a:rPr lang="en-US" sz="2500" dirty="0" err="1">
                <a:solidFill>
                  <a:schemeClr val="tx1"/>
                </a:solidFill>
                <a:latin typeface="Cambria" pitchFamily="18" charset="0"/>
              </a:rPr>
              <a:t>dibayarkan</a:t>
            </a:r>
            <a:r>
              <a:rPr lang="en-US" sz="2500" dirty="0">
                <a:solidFill>
                  <a:schemeClr val="tx1"/>
                </a:solidFill>
                <a:latin typeface="Cambria" pitchFamily="18" charset="0"/>
              </a:rPr>
              <a:t> </a:t>
            </a:r>
            <a:r>
              <a:rPr lang="en-US" sz="2500" dirty="0" err="1">
                <a:solidFill>
                  <a:schemeClr val="tx1"/>
                </a:solidFill>
                <a:latin typeface="Cambria" pitchFamily="18" charset="0"/>
              </a:rPr>
              <a:t>secara</a:t>
            </a:r>
            <a:r>
              <a:rPr lang="en-US" sz="2500" dirty="0">
                <a:solidFill>
                  <a:schemeClr val="tx1"/>
                </a:solidFill>
                <a:latin typeface="Cambria" pitchFamily="18" charset="0"/>
              </a:rPr>
              <a:t> </a:t>
            </a:r>
            <a:r>
              <a:rPr lang="en-US" sz="2500" i="1" dirty="0" err="1">
                <a:solidFill>
                  <a:schemeClr val="tx1"/>
                </a:solidFill>
                <a:latin typeface="Cambria" pitchFamily="18" charset="0"/>
              </a:rPr>
              <a:t>lumpsum</a:t>
            </a:r>
            <a:r>
              <a:rPr lang="en-US" sz="2500" i="1" dirty="0">
                <a:solidFill>
                  <a:schemeClr val="tx1"/>
                </a:solidFill>
                <a:latin typeface="Cambria" pitchFamily="18" charset="0"/>
              </a:rPr>
              <a:t> </a:t>
            </a:r>
            <a:r>
              <a:rPr lang="en-US" sz="2500" dirty="0" err="1">
                <a:solidFill>
                  <a:schemeClr val="tx1"/>
                </a:solidFill>
                <a:latin typeface="Cambria" pitchFamily="18" charset="0"/>
              </a:rPr>
              <a:t>dan</a:t>
            </a:r>
            <a:r>
              <a:rPr lang="en-US" sz="2500" dirty="0">
                <a:solidFill>
                  <a:schemeClr val="tx1"/>
                </a:solidFill>
                <a:latin typeface="Cambria" pitchFamily="18" charset="0"/>
              </a:rPr>
              <a:t> </a:t>
            </a:r>
            <a:r>
              <a:rPr lang="en-US" sz="2500" dirty="0" err="1">
                <a:solidFill>
                  <a:schemeClr val="tx1"/>
                </a:solidFill>
                <a:latin typeface="Cambria" pitchFamily="18" charset="0"/>
              </a:rPr>
              <a:t>merupakan</a:t>
            </a:r>
            <a:r>
              <a:rPr lang="en-US" sz="2500" dirty="0">
                <a:solidFill>
                  <a:schemeClr val="tx1"/>
                </a:solidFill>
                <a:latin typeface="Cambria" pitchFamily="18" charset="0"/>
              </a:rPr>
              <a:t> </a:t>
            </a:r>
            <a:r>
              <a:rPr lang="en-US" sz="2500" dirty="0" err="1">
                <a:solidFill>
                  <a:schemeClr val="tx1"/>
                </a:solidFill>
                <a:latin typeface="Cambria" pitchFamily="18" charset="0"/>
              </a:rPr>
              <a:t>batas</a:t>
            </a:r>
            <a:r>
              <a:rPr lang="en-US" sz="2500" dirty="0">
                <a:solidFill>
                  <a:schemeClr val="tx1"/>
                </a:solidFill>
                <a:latin typeface="Cambria" pitchFamily="18" charset="0"/>
              </a:rPr>
              <a:t> </a:t>
            </a:r>
            <a:r>
              <a:rPr lang="en-US" sz="2500" dirty="0" err="1">
                <a:solidFill>
                  <a:schemeClr val="tx1"/>
                </a:solidFill>
                <a:latin typeface="Cambria" pitchFamily="18" charset="0"/>
              </a:rPr>
              <a:t>tertinggi</a:t>
            </a:r>
            <a:r>
              <a:rPr lang="en-US" sz="2500" dirty="0">
                <a:solidFill>
                  <a:schemeClr val="tx1"/>
                </a:solidFill>
                <a:latin typeface="Cambria" pitchFamily="18" charset="0"/>
              </a:rPr>
              <a:t> </a:t>
            </a:r>
            <a:r>
              <a:rPr lang="en-US" sz="2500" dirty="0" err="1">
                <a:solidFill>
                  <a:schemeClr val="tx1"/>
                </a:solidFill>
                <a:latin typeface="Cambria" pitchFamily="18" charset="0"/>
              </a:rPr>
              <a:t>sebagaimana</a:t>
            </a:r>
            <a:r>
              <a:rPr lang="en-US" sz="2500" dirty="0">
                <a:solidFill>
                  <a:schemeClr val="tx1"/>
                </a:solidFill>
                <a:latin typeface="Cambria" pitchFamily="18" charset="0"/>
              </a:rPr>
              <a:t> </a:t>
            </a:r>
            <a:r>
              <a:rPr lang="en-US" sz="2500" dirty="0" err="1">
                <a:solidFill>
                  <a:schemeClr val="tx1"/>
                </a:solidFill>
                <a:latin typeface="Cambria" pitchFamily="18" charset="0"/>
              </a:rPr>
              <a:t>diatur</a:t>
            </a:r>
            <a:r>
              <a:rPr lang="en-US" sz="2500" dirty="0">
                <a:solidFill>
                  <a:schemeClr val="tx1"/>
                </a:solidFill>
                <a:latin typeface="Cambria" pitchFamily="18" charset="0"/>
              </a:rPr>
              <a:t> </a:t>
            </a:r>
            <a:r>
              <a:rPr lang="en-US" sz="2500" dirty="0" err="1">
                <a:solidFill>
                  <a:schemeClr val="tx1"/>
                </a:solidFill>
                <a:latin typeface="Cambria" pitchFamily="18" charset="0"/>
              </a:rPr>
              <a:t>dalam</a:t>
            </a:r>
            <a:r>
              <a:rPr lang="en-US" sz="2500" dirty="0">
                <a:solidFill>
                  <a:schemeClr val="tx1"/>
                </a:solidFill>
                <a:latin typeface="Cambria" pitchFamily="18" charset="0"/>
              </a:rPr>
              <a:t> </a:t>
            </a:r>
            <a:r>
              <a:rPr lang="id-ID" sz="2500" dirty="0">
                <a:solidFill>
                  <a:schemeClr val="tx1"/>
                </a:solidFill>
                <a:latin typeface="Cambria" pitchFamily="18" charset="0"/>
              </a:rPr>
              <a:t>Peraturan Menteri Keuangan mengenai Standar Biaya</a:t>
            </a:r>
            <a:r>
              <a:rPr lang="en-US" sz="2500" dirty="0">
                <a:solidFill>
                  <a:schemeClr val="tx1"/>
                </a:solidFill>
                <a:latin typeface="Cambria" pitchFamily="18" charset="0"/>
              </a:rPr>
              <a:t>;</a:t>
            </a:r>
            <a:endParaRPr lang="id-ID" sz="2500" dirty="0">
              <a:solidFill>
                <a:schemeClr val="tx1"/>
              </a:solidFill>
              <a:latin typeface="Cambria" pitchFamily="18" charset="0"/>
            </a:endParaRPr>
          </a:p>
          <a:p>
            <a:pPr marL="457200" indent="-457200">
              <a:spcAft>
                <a:spcPts val="600"/>
              </a:spcAft>
              <a:buFont typeface="+mj-lt"/>
              <a:buAutoNum type="alphaLcPeriod"/>
              <a:defRPr/>
            </a:pPr>
            <a:r>
              <a:rPr lang="en-US" sz="2500" dirty="0" err="1">
                <a:solidFill>
                  <a:schemeClr val="tx1"/>
                </a:solidFill>
                <a:latin typeface="Cambria" pitchFamily="18" charset="0"/>
              </a:rPr>
              <a:t>biaya</a:t>
            </a:r>
            <a:r>
              <a:rPr lang="en-US" sz="2500" dirty="0">
                <a:solidFill>
                  <a:schemeClr val="tx1"/>
                </a:solidFill>
                <a:latin typeface="Cambria" pitchFamily="18" charset="0"/>
              </a:rPr>
              <a:t> </a:t>
            </a:r>
            <a:r>
              <a:rPr lang="en-US" sz="2500" dirty="0" err="1">
                <a:solidFill>
                  <a:schemeClr val="tx1"/>
                </a:solidFill>
                <a:latin typeface="Cambria" pitchFamily="18" charset="0"/>
              </a:rPr>
              <a:t>transpor</a:t>
            </a:r>
            <a:r>
              <a:rPr lang="en-US" sz="2500" dirty="0">
                <a:solidFill>
                  <a:schemeClr val="tx1"/>
                </a:solidFill>
                <a:latin typeface="Cambria" pitchFamily="18" charset="0"/>
              </a:rPr>
              <a:t> </a:t>
            </a:r>
            <a:r>
              <a:rPr lang="en-US" sz="2500" dirty="0" err="1">
                <a:solidFill>
                  <a:schemeClr val="tx1"/>
                </a:solidFill>
                <a:latin typeface="Cambria" pitchFamily="18" charset="0"/>
              </a:rPr>
              <a:t>pegawai</a:t>
            </a:r>
            <a:r>
              <a:rPr lang="en-US" sz="2500" dirty="0">
                <a:solidFill>
                  <a:schemeClr val="tx1"/>
                </a:solidFill>
                <a:latin typeface="Cambria" pitchFamily="18" charset="0"/>
              </a:rPr>
              <a:t> </a:t>
            </a:r>
            <a:r>
              <a:rPr lang="en-US" sz="2500" dirty="0" err="1">
                <a:solidFill>
                  <a:schemeClr val="tx1"/>
                </a:solidFill>
                <a:latin typeface="Cambria" pitchFamily="18" charset="0"/>
              </a:rPr>
              <a:t>dibayarkan</a:t>
            </a:r>
            <a:r>
              <a:rPr lang="en-US" sz="2500" dirty="0">
                <a:solidFill>
                  <a:schemeClr val="tx1"/>
                </a:solidFill>
                <a:latin typeface="Cambria" pitchFamily="18" charset="0"/>
              </a:rPr>
              <a:t> </a:t>
            </a:r>
            <a:r>
              <a:rPr lang="en-US" sz="2500" dirty="0" err="1">
                <a:solidFill>
                  <a:schemeClr val="tx1"/>
                </a:solidFill>
                <a:latin typeface="Cambria" pitchFamily="18" charset="0"/>
              </a:rPr>
              <a:t>sesuai</a:t>
            </a:r>
            <a:r>
              <a:rPr lang="en-US" sz="2500" dirty="0">
                <a:solidFill>
                  <a:schemeClr val="tx1"/>
                </a:solidFill>
                <a:latin typeface="Cambria" pitchFamily="18" charset="0"/>
              </a:rPr>
              <a:t> </a:t>
            </a:r>
            <a:r>
              <a:rPr lang="en-US" sz="2500" dirty="0" err="1">
                <a:solidFill>
                  <a:schemeClr val="tx1"/>
                </a:solidFill>
                <a:latin typeface="Cambria" pitchFamily="18" charset="0"/>
              </a:rPr>
              <a:t>dengan</a:t>
            </a:r>
            <a:r>
              <a:rPr lang="en-US" sz="2500" dirty="0">
                <a:solidFill>
                  <a:schemeClr val="tx1"/>
                </a:solidFill>
                <a:latin typeface="Cambria" pitchFamily="18" charset="0"/>
              </a:rPr>
              <a:t> </a:t>
            </a:r>
            <a:r>
              <a:rPr lang="en-US" sz="2500" dirty="0" err="1">
                <a:solidFill>
                  <a:schemeClr val="tx1"/>
                </a:solidFill>
                <a:latin typeface="Cambria" pitchFamily="18" charset="0"/>
              </a:rPr>
              <a:t>Biaya</a:t>
            </a:r>
            <a:r>
              <a:rPr lang="en-US" sz="2500" dirty="0">
                <a:solidFill>
                  <a:schemeClr val="tx1"/>
                </a:solidFill>
                <a:latin typeface="Cambria" pitchFamily="18" charset="0"/>
              </a:rPr>
              <a:t> </a:t>
            </a:r>
            <a:r>
              <a:rPr lang="en-US" sz="2500" dirty="0" err="1">
                <a:solidFill>
                  <a:schemeClr val="tx1"/>
                </a:solidFill>
                <a:latin typeface="Cambria" pitchFamily="18" charset="0"/>
              </a:rPr>
              <a:t>Riil</a:t>
            </a:r>
            <a:r>
              <a:rPr lang="en-US" sz="2500" dirty="0">
                <a:solidFill>
                  <a:schemeClr val="tx1"/>
                </a:solidFill>
                <a:latin typeface="Cambria" pitchFamily="18" charset="0"/>
              </a:rPr>
              <a:t> </a:t>
            </a:r>
            <a:r>
              <a:rPr lang="en-US" sz="2500" dirty="0" err="1">
                <a:solidFill>
                  <a:schemeClr val="tx1"/>
                </a:solidFill>
                <a:latin typeface="Cambria" pitchFamily="18" charset="0"/>
              </a:rPr>
              <a:t>berdasarkan</a:t>
            </a:r>
            <a:r>
              <a:rPr lang="en-US" sz="2500" dirty="0">
                <a:solidFill>
                  <a:schemeClr val="tx1"/>
                </a:solidFill>
                <a:latin typeface="Cambria" pitchFamily="18" charset="0"/>
              </a:rPr>
              <a:t> </a:t>
            </a:r>
            <a:r>
              <a:rPr lang="en-US" sz="2500" dirty="0" err="1">
                <a:solidFill>
                  <a:schemeClr val="tx1"/>
                </a:solidFill>
                <a:latin typeface="Cambria" pitchFamily="18" charset="0"/>
              </a:rPr>
              <a:t>Fasilitas</a:t>
            </a:r>
            <a:r>
              <a:rPr lang="en-US" sz="2500" dirty="0">
                <a:solidFill>
                  <a:schemeClr val="tx1"/>
                </a:solidFill>
                <a:latin typeface="Cambria" pitchFamily="18" charset="0"/>
              </a:rPr>
              <a:t> </a:t>
            </a:r>
            <a:r>
              <a:rPr lang="en-US" sz="2500" dirty="0" err="1">
                <a:solidFill>
                  <a:schemeClr val="tx1"/>
                </a:solidFill>
                <a:latin typeface="Cambria" pitchFamily="18" charset="0"/>
              </a:rPr>
              <a:t>Transpor</a:t>
            </a:r>
            <a:r>
              <a:rPr lang="en-US" sz="2500" dirty="0">
                <a:solidFill>
                  <a:schemeClr val="tx1"/>
                </a:solidFill>
                <a:latin typeface="Cambria" pitchFamily="18" charset="0"/>
              </a:rPr>
              <a:t> </a:t>
            </a:r>
            <a:r>
              <a:rPr lang="en-US" sz="2500" dirty="0" err="1">
                <a:solidFill>
                  <a:schemeClr val="tx1"/>
                </a:solidFill>
                <a:latin typeface="Cambria" pitchFamily="18" charset="0"/>
              </a:rPr>
              <a:t>sebagaimana</a:t>
            </a:r>
            <a:r>
              <a:rPr lang="en-US" sz="2500" dirty="0">
                <a:solidFill>
                  <a:schemeClr val="tx1"/>
                </a:solidFill>
                <a:latin typeface="Cambria" pitchFamily="18" charset="0"/>
              </a:rPr>
              <a:t> </a:t>
            </a:r>
            <a:r>
              <a:rPr lang="en-US" sz="2500" dirty="0" err="1">
                <a:solidFill>
                  <a:schemeClr val="tx1"/>
                </a:solidFill>
                <a:latin typeface="Cambria" pitchFamily="18" charset="0"/>
              </a:rPr>
              <a:t>tercantum</a:t>
            </a:r>
            <a:r>
              <a:rPr lang="en-US" sz="2500" dirty="0">
                <a:solidFill>
                  <a:schemeClr val="tx1"/>
                </a:solidFill>
                <a:latin typeface="Cambria" pitchFamily="18" charset="0"/>
              </a:rPr>
              <a:t> </a:t>
            </a:r>
            <a:r>
              <a:rPr lang="id-ID" sz="2500" dirty="0">
                <a:solidFill>
                  <a:schemeClr val="tx1"/>
                </a:solidFill>
                <a:latin typeface="Cambria" pitchFamily="18" charset="0"/>
              </a:rPr>
              <a:t>dalam</a:t>
            </a:r>
            <a:r>
              <a:rPr lang="en-US" sz="2500" dirty="0">
                <a:solidFill>
                  <a:schemeClr val="tx1"/>
                </a:solidFill>
                <a:latin typeface="Cambria" pitchFamily="18" charset="0"/>
              </a:rPr>
              <a:t> </a:t>
            </a:r>
            <a:r>
              <a:rPr lang="en-US" sz="2500" dirty="0" err="1">
                <a:solidFill>
                  <a:schemeClr val="tx1"/>
                </a:solidFill>
                <a:latin typeface="Cambria" pitchFamily="18" charset="0"/>
              </a:rPr>
              <a:t>Lampiran</a:t>
            </a:r>
            <a:r>
              <a:rPr lang="en-US" sz="2500" dirty="0">
                <a:solidFill>
                  <a:schemeClr val="tx1"/>
                </a:solidFill>
                <a:latin typeface="Cambria" pitchFamily="18" charset="0"/>
              </a:rPr>
              <a:t> IV PMK;</a:t>
            </a:r>
            <a:endParaRPr lang="id-ID" sz="2500" dirty="0">
              <a:solidFill>
                <a:schemeClr val="tx1"/>
              </a:solidFill>
              <a:latin typeface="Cambria" pitchFamily="18" charset="0"/>
            </a:endParaRPr>
          </a:p>
          <a:p>
            <a:pPr marL="457200" indent="-457200">
              <a:spcAft>
                <a:spcPts val="600"/>
              </a:spcAft>
              <a:buFont typeface="+mj-lt"/>
              <a:buAutoNum type="alphaLcPeriod"/>
              <a:defRPr/>
            </a:pPr>
            <a:r>
              <a:rPr lang="en-US" sz="2500" dirty="0" err="1">
                <a:solidFill>
                  <a:schemeClr val="tx1"/>
                </a:solidFill>
                <a:latin typeface="Cambria" pitchFamily="18" charset="0"/>
              </a:rPr>
              <a:t>biaya</a:t>
            </a:r>
            <a:r>
              <a:rPr lang="en-US" sz="2500" dirty="0">
                <a:solidFill>
                  <a:schemeClr val="tx1"/>
                </a:solidFill>
                <a:latin typeface="Cambria" pitchFamily="18" charset="0"/>
              </a:rPr>
              <a:t> </a:t>
            </a:r>
            <a:r>
              <a:rPr lang="en-US" sz="2500" dirty="0" err="1">
                <a:solidFill>
                  <a:schemeClr val="tx1"/>
                </a:solidFill>
                <a:latin typeface="Cambria" pitchFamily="18" charset="0"/>
              </a:rPr>
              <a:t>penginapan</a:t>
            </a:r>
            <a:r>
              <a:rPr lang="en-US" sz="2500" dirty="0">
                <a:solidFill>
                  <a:schemeClr val="tx1"/>
                </a:solidFill>
                <a:latin typeface="Cambria" pitchFamily="18" charset="0"/>
              </a:rPr>
              <a:t> </a:t>
            </a:r>
            <a:r>
              <a:rPr lang="en-US" sz="2500" dirty="0" err="1">
                <a:solidFill>
                  <a:schemeClr val="tx1"/>
                </a:solidFill>
                <a:latin typeface="Cambria" pitchFamily="18" charset="0"/>
              </a:rPr>
              <a:t>dibayarkan</a:t>
            </a:r>
            <a:r>
              <a:rPr lang="en-US" sz="2500" dirty="0">
                <a:solidFill>
                  <a:schemeClr val="tx1"/>
                </a:solidFill>
                <a:latin typeface="Cambria" pitchFamily="18" charset="0"/>
              </a:rPr>
              <a:t> </a:t>
            </a:r>
            <a:r>
              <a:rPr lang="en-US" sz="2500" dirty="0" err="1">
                <a:solidFill>
                  <a:schemeClr val="tx1"/>
                </a:solidFill>
                <a:latin typeface="Cambria" pitchFamily="18" charset="0"/>
              </a:rPr>
              <a:t>sesuai</a:t>
            </a:r>
            <a:r>
              <a:rPr lang="en-US" sz="2500" dirty="0">
                <a:solidFill>
                  <a:schemeClr val="tx1"/>
                </a:solidFill>
                <a:latin typeface="Cambria" pitchFamily="18" charset="0"/>
              </a:rPr>
              <a:t> </a:t>
            </a:r>
            <a:r>
              <a:rPr lang="en-US" sz="2500" dirty="0" err="1">
                <a:solidFill>
                  <a:schemeClr val="tx1"/>
                </a:solidFill>
                <a:latin typeface="Cambria" pitchFamily="18" charset="0"/>
              </a:rPr>
              <a:t>dengan</a:t>
            </a:r>
            <a:r>
              <a:rPr lang="en-US" sz="2500" dirty="0">
                <a:solidFill>
                  <a:schemeClr val="tx1"/>
                </a:solidFill>
                <a:latin typeface="Cambria" pitchFamily="18" charset="0"/>
              </a:rPr>
              <a:t> </a:t>
            </a:r>
            <a:r>
              <a:rPr lang="en-US" sz="2500" dirty="0" err="1">
                <a:solidFill>
                  <a:schemeClr val="tx1"/>
                </a:solidFill>
                <a:latin typeface="Cambria" pitchFamily="18" charset="0"/>
              </a:rPr>
              <a:t>Biaya</a:t>
            </a:r>
            <a:r>
              <a:rPr lang="en-US" sz="2500" dirty="0">
                <a:solidFill>
                  <a:schemeClr val="tx1"/>
                </a:solidFill>
                <a:latin typeface="Cambria" pitchFamily="18" charset="0"/>
              </a:rPr>
              <a:t> </a:t>
            </a:r>
            <a:r>
              <a:rPr lang="en-US" sz="2500" dirty="0" err="1">
                <a:solidFill>
                  <a:schemeClr val="tx1"/>
                </a:solidFill>
                <a:latin typeface="Cambria" pitchFamily="18" charset="0"/>
              </a:rPr>
              <a:t>Riil</a:t>
            </a:r>
            <a:r>
              <a:rPr lang="en-US" sz="2500" dirty="0">
                <a:solidFill>
                  <a:schemeClr val="tx1"/>
                </a:solidFill>
                <a:latin typeface="Cambria" pitchFamily="18" charset="0"/>
              </a:rPr>
              <a:t> </a:t>
            </a:r>
            <a:r>
              <a:rPr lang="en-US" sz="2500" dirty="0" err="1">
                <a:solidFill>
                  <a:schemeClr val="tx1"/>
                </a:solidFill>
                <a:latin typeface="Cambria" pitchFamily="18" charset="0"/>
              </a:rPr>
              <a:t>dan</a:t>
            </a:r>
            <a:r>
              <a:rPr lang="en-US" sz="2500" dirty="0">
                <a:solidFill>
                  <a:schemeClr val="tx1"/>
                </a:solidFill>
                <a:latin typeface="Cambria" pitchFamily="18" charset="0"/>
              </a:rPr>
              <a:t> </a:t>
            </a:r>
            <a:r>
              <a:rPr lang="en-US" sz="2500" dirty="0" err="1">
                <a:solidFill>
                  <a:schemeClr val="tx1"/>
                </a:solidFill>
                <a:latin typeface="Cambria" pitchFamily="18" charset="0"/>
              </a:rPr>
              <a:t>berpedoman</a:t>
            </a:r>
            <a:r>
              <a:rPr lang="en-US" sz="2500" dirty="0">
                <a:solidFill>
                  <a:schemeClr val="tx1"/>
                </a:solidFill>
                <a:latin typeface="Cambria" pitchFamily="18" charset="0"/>
              </a:rPr>
              <a:t> </a:t>
            </a:r>
            <a:r>
              <a:rPr lang="en-US" sz="2500" dirty="0" err="1">
                <a:solidFill>
                  <a:schemeClr val="tx1"/>
                </a:solidFill>
                <a:latin typeface="Cambria" pitchFamily="18" charset="0"/>
              </a:rPr>
              <a:t>pada</a:t>
            </a:r>
            <a:r>
              <a:rPr lang="en-US" sz="2500" dirty="0">
                <a:solidFill>
                  <a:schemeClr val="tx1"/>
                </a:solidFill>
                <a:latin typeface="Cambria" pitchFamily="18" charset="0"/>
              </a:rPr>
              <a:t> </a:t>
            </a:r>
            <a:r>
              <a:rPr lang="id-ID" sz="2500" dirty="0">
                <a:solidFill>
                  <a:schemeClr val="tx1"/>
                </a:solidFill>
                <a:latin typeface="Cambria" pitchFamily="18" charset="0"/>
              </a:rPr>
              <a:t>Peraturan Menteri Keuangan mengenai Standar Biaya</a:t>
            </a:r>
            <a:r>
              <a:rPr lang="en-US" sz="2500" dirty="0">
                <a:solidFill>
                  <a:schemeClr val="tx1"/>
                </a:solidFill>
                <a:latin typeface="Cambria" pitchFamily="18" charset="0"/>
              </a:rPr>
              <a:t>; </a:t>
            </a:r>
            <a:endParaRPr lang="id-ID" sz="2500" dirty="0">
              <a:solidFill>
                <a:schemeClr val="tx1"/>
              </a:solidFill>
              <a:latin typeface="Cambria" pitchFamily="18" charset="0"/>
            </a:endParaRPr>
          </a:p>
        </p:txBody>
      </p:sp>
    </p:spTree>
    <p:extLst>
      <p:ext uri="{BB962C8B-B14F-4D97-AF65-F5344CB8AC3E}">
        <p14:creationId xmlns="" xmlns:p14="http://schemas.microsoft.com/office/powerpoint/2010/main" val="22788030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p:cNvSpPr txBox="1">
            <a:spLocks noChangeArrowheads="1"/>
          </p:cNvSpPr>
          <p:nvPr/>
        </p:nvSpPr>
        <p:spPr bwMode="auto">
          <a:xfrm>
            <a:off x="431800" y="188914"/>
            <a:ext cx="11379200" cy="954087"/>
          </a:xfrm>
          <a:prstGeom prst="rect">
            <a:avLst/>
          </a:prstGeom>
          <a:solidFill>
            <a:schemeClr val="accent5">
              <a:lumMod val="60000"/>
              <a:lumOff val="40000"/>
            </a:schemeClr>
          </a:solidFill>
          <a:ln w="9525">
            <a:noFill/>
            <a:miter lim="800000"/>
            <a:headEnd/>
            <a:tailEnd/>
          </a:ln>
        </p:spPr>
        <p:txBody>
          <a:bodyPr>
            <a:spAutoFit/>
          </a:bodyPr>
          <a:lstStyle/>
          <a:p>
            <a:pPr algn="ctr">
              <a:defRPr/>
            </a:pPr>
            <a:r>
              <a:rPr lang="id-ID" sz="2800" b="1" dirty="0">
                <a:latin typeface="Cambria" pitchFamily="18" charset="0"/>
              </a:rPr>
              <a:t>           BIAYA PERJALANAN DINAS JABATAN </a:t>
            </a:r>
            <a:r>
              <a:rPr lang="id-ID" sz="2800" b="1" dirty="0" smtClean="0">
                <a:latin typeface="Cambria" pitchFamily="18" charset="0"/>
              </a:rPr>
              <a:t>.....(</a:t>
            </a:r>
            <a:r>
              <a:rPr lang="id-ID" sz="2800" b="1" dirty="0" smtClean="0">
                <a:latin typeface="Cambria" pitchFamily="18" charset="0"/>
              </a:rPr>
              <a:t>10</a:t>
            </a:r>
            <a:r>
              <a:rPr lang="id-ID" sz="2800" b="1" dirty="0" smtClean="0">
                <a:latin typeface="Cambria" pitchFamily="18" charset="0"/>
              </a:rPr>
              <a:t>)</a:t>
            </a:r>
            <a:endParaRPr lang="en-US" sz="2800" b="1" dirty="0">
              <a:latin typeface="Cambria" pitchFamily="18" charset="0"/>
              <a:ea typeface="Cambria Math" pitchFamily="18" charset="0"/>
            </a:endParaRPr>
          </a:p>
          <a:p>
            <a:pPr algn="ctr">
              <a:defRPr/>
            </a:pPr>
            <a:endParaRPr lang="en-US" sz="2800" b="1" dirty="0">
              <a:latin typeface="Cambria" pitchFamily="18" charset="0"/>
              <a:ea typeface="Cambria Math" pitchFamily="18" charset="0"/>
            </a:endParaRPr>
          </a:p>
        </p:txBody>
      </p:sp>
      <p:sp>
        <p:nvSpPr>
          <p:cNvPr id="7" name="Rounded Rectangle 6"/>
          <p:cNvSpPr/>
          <p:nvPr/>
        </p:nvSpPr>
        <p:spPr>
          <a:xfrm>
            <a:off x="334434" y="1052513"/>
            <a:ext cx="11523133" cy="5472112"/>
          </a:xfrm>
          <a:prstGeom prst="roundRect">
            <a:avLst/>
          </a:prstGeom>
          <a:solidFill>
            <a:srgbClr val="FFFFFF"/>
          </a:solid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a:lstStyle/>
          <a:p>
            <a:pPr marL="457200" indent="-457200">
              <a:spcAft>
                <a:spcPts val="600"/>
              </a:spcAft>
              <a:buFont typeface="+mj-lt"/>
              <a:buAutoNum type="alphaLcParenR" startAt="4"/>
              <a:defRPr/>
            </a:pPr>
            <a:r>
              <a:rPr lang="en-US" sz="2500" dirty="0" err="1">
                <a:solidFill>
                  <a:schemeClr val="tx1"/>
                </a:solidFill>
                <a:latin typeface="Cambria" pitchFamily="18" charset="0"/>
              </a:rPr>
              <a:t>uang</a:t>
            </a:r>
            <a:r>
              <a:rPr lang="en-US" sz="2500" dirty="0">
                <a:solidFill>
                  <a:schemeClr val="tx1"/>
                </a:solidFill>
                <a:latin typeface="Cambria" pitchFamily="18" charset="0"/>
              </a:rPr>
              <a:t> represent</a:t>
            </a:r>
            <a:r>
              <a:rPr lang="id-ID" sz="2500" dirty="0">
                <a:solidFill>
                  <a:schemeClr val="tx1"/>
                </a:solidFill>
                <a:latin typeface="Cambria" pitchFamily="18" charset="0"/>
              </a:rPr>
              <a:t>asi</a:t>
            </a:r>
            <a:r>
              <a:rPr lang="en-US" sz="2500" dirty="0">
                <a:solidFill>
                  <a:schemeClr val="tx1"/>
                </a:solidFill>
                <a:latin typeface="Cambria" pitchFamily="18" charset="0"/>
              </a:rPr>
              <a:t> </a:t>
            </a:r>
            <a:r>
              <a:rPr lang="en-US" sz="2500" dirty="0" err="1">
                <a:solidFill>
                  <a:schemeClr val="tx1"/>
                </a:solidFill>
                <a:latin typeface="Cambria" pitchFamily="18" charset="0"/>
              </a:rPr>
              <a:t>dibayarkan</a:t>
            </a:r>
            <a:r>
              <a:rPr lang="en-US" sz="2500" dirty="0">
                <a:solidFill>
                  <a:schemeClr val="tx1"/>
                </a:solidFill>
                <a:latin typeface="Cambria" pitchFamily="18" charset="0"/>
              </a:rPr>
              <a:t> </a:t>
            </a:r>
            <a:r>
              <a:rPr lang="en-US" sz="2500" dirty="0" err="1">
                <a:solidFill>
                  <a:schemeClr val="tx1"/>
                </a:solidFill>
                <a:latin typeface="Cambria" pitchFamily="18" charset="0"/>
              </a:rPr>
              <a:t>secara</a:t>
            </a:r>
            <a:r>
              <a:rPr lang="en-US" sz="2500" dirty="0">
                <a:solidFill>
                  <a:schemeClr val="tx1"/>
                </a:solidFill>
                <a:latin typeface="Cambria" pitchFamily="18" charset="0"/>
              </a:rPr>
              <a:t> </a:t>
            </a:r>
            <a:r>
              <a:rPr lang="en-US" sz="2500" i="1" dirty="0" err="1">
                <a:solidFill>
                  <a:schemeClr val="tx1"/>
                </a:solidFill>
                <a:latin typeface="Cambria" pitchFamily="18" charset="0"/>
              </a:rPr>
              <a:t>lumpsum</a:t>
            </a:r>
            <a:r>
              <a:rPr lang="en-US" sz="2500" dirty="0">
                <a:solidFill>
                  <a:schemeClr val="tx1"/>
                </a:solidFill>
                <a:latin typeface="Cambria" pitchFamily="18" charset="0"/>
              </a:rPr>
              <a:t> </a:t>
            </a:r>
            <a:r>
              <a:rPr lang="en-US" sz="2500" dirty="0" err="1">
                <a:solidFill>
                  <a:schemeClr val="tx1"/>
                </a:solidFill>
                <a:latin typeface="Cambria" pitchFamily="18" charset="0"/>
              </a:rPr>
              <a:t>dan</a:t>
            </a:r>
            <a:r>
              <a:rPr lang="en-US" sz="2500" dirty="0">
                <a:solidFill>
                  <a:schemeClr val="tx1"/>
                </a:solidFill>
                <a:latin typeface="Cambria" pitchFamily="18" charset="0"/>
              </a:rPr>
              <a:t> </a:t>
            </a:r>
            <a:r>
              <a:rPr lang="en-US" sz="2500" dirty="0" err="1">
                <a:solidFill>
                  <a:schemeClr val="tx1"/>
                </a:solidFill>
                <a:latin typeface="Cambria" pitchFamily="18" charset="0"/>
              </a:rPr>
              <a:t>merupakan</a:t>
            </a:r>
            <a:r>
              <a:rPr lang="en-US" sz="2500" dirty="0">
                <a:solidFill>
                  <a:schemeClr val="tx1"/>
                </a:solidFill>
                <a:latin typeface="Cambria" pitchFamily="18" charset="0"/>
              </a:rPr>
              <a:t> </a:t>
            </a:r>
            <a:r>
              <a:rPr lang="en-US" sz="2500" dirty="0" err="1">
                <a:solidFill>
                  <a:schemeClr val="tx1"/>
                </a:solidFill>
                <a:latin typeface="Cambria" pitchFamily="18" charset="0"/>
              </a:rPr>
              <a:t>batas</a:t>
            </a:r>
            <a:r>
              <a:rPr lang="en-US" sz="2500" dirty="0">
                <a:solidFill>
                  <a:schemeClr val="tx1"/>
                </a:solidFill>
                <a:latin typeface="Cambria" pitchFamily="18" charset="0"/>
              </a:rPr>
              <a:t> </a:t>
            </a:r>
            <a:r>
              <a:rPr lang="en-US" sz="2500" dirty="0" err="1">
                <a:solidFill>
                  <a:schemeClr val="tx1"/>
                </a:solidFill>
                <a:latin typeface="Cambria" pitchFamily="18" charset="0"/>
              </a:rPr>
              <a:t>tertinggi</a:t>
            </a:r>
            <a:r>
              <a:rPr lang="en-US" sz="2500" dirty="0">
                <a:solidFill>
                  <a:schemeClr val="tx1"/>
                </a:solidFill>
                <a:latin typeface="Cambria" pitchFamily="18" charset="0"/>
              </a:rPr>
              <a:t> </a:t>
            </a:r>
            <a:r>
              <a:rPr lang="en-US" sz="2500" dirty="0" err="1">
                <a:solidFill>
                  <a:schemeClr val="tx1"/>
                </a:solidFill>
                <a:latin typeface="Cambria" pitchFamily="18" charset="0"/>
              </a:rPr>
              <a:t>sebagaimana</a:t>
            </a:r>
            <a:r>
              <a:rPr lang="en-US" sz="2500" dirty="0">
                <a:solidFill>
                  <a:schemeClr val="tx1"/>
                </a:solidFill>
                <a:latin typeface="Cambria" pitchFamily="18" charset="0"/>
              </a:rPr>
              <a:t> </a:t>
            </a:r>
            <a:r>
              <a:rPr lang="en-US" sz="2500" dirty="0" err="1">
                <a:solidFill>
                  <a:schemeClr val="tx1"/>
                </a:solidFill>
                <a:latin typeface="Cambria" pitchFamily="18" charset="0"/>
              </a:rPr>
              <a:t>diatur</a:t>
            </a:r>
            <a:r>
              <a:rPr lang="en-US" sz="2500" dirty="0">
                <a:solidFill>
                  <a:schemeClr val="tx1"/>
                </a:solidFill>
                <a:latin typeface="Cambria" pitchFamily="18" charset="0"/>
              </a:rPr>
              <a:t> </a:t>
            </a:r>
            <a:r>
              <a:rPr lang="en-US" sz="2500" dirty="0" err="1">
                <a:solidFill>
                  <a:schemeClr val="tx1"/>
                </a:solidFill>
                <a:latin typeface="Cambria" pitchFamily="18" charset="0"/>
              </a:rPr>
              <a:t>dalam</a:t>
            </a:r>
            <a:r>
              <a:rPr lang="en-US" sz="2500" dirty="0">
                <a:solidFill>
                  <a:schemeClr val="tx1"/>
                </a:solidFill>
                <a:latin typeface="Cambria" pitchFamily="18" charset="0"/>
              </a:rPr>
              <a:t> </a:t>
            </a:r>
            <a:r>
              <a:rPr lang="id-ID" sz="2500" dirty="0">
                <a:solidFill>
                  <a:schemeClr val="tx1"/>
                </a:solidFill>
                <a:latin typeface="Cambria" pitchFamily="18" charset="0"/>
              </a:rPr>
              <a:t>Peraturan Menteri Keuangan mengenai Standar Biaya</a:t>
            </a:r>
            <a:r>
              <a:rPr lang="en-US" sz="2500" dirty="0">
                <a:solidFill>
                  <a:schemeClr val="tx1"/>
                </a:solidFill>
                <a:latin typeface="Cambria" pitchFamily="18" charset="0"/>
              </a:rPr>
              <a:t>;</a:t>
            </a:r>
            <a:endParaRPr lang="id-ID" sz="2500" dirty="0">
              <a:solidFill>
                <a:schemeClr val="tx1"/>
              </a:solidFill>
              <a:latin typeface="Cambria" pitchFamily="18" charset="0"/>
            </a:endParaRPr>
          </a:p>
          <a:p>
            <a:pPr marL="457200" indent="-457200">
              <a:spcAft>
                <a:spcPts val="600"/>
              </a:spcAft>
              <a:buFont typeface="+mj-lt"/>
              <a:buAutoNum type="alphaLcParenR" startAt="4"/>
              <a:defRPr/>
            </a:pPr>
            <a:r>
              <a:rPr lang="en-US" sz="2500" dirty="0" err="1">
                <a:solidFill>
                  <a:schemeClr val="tx1"/>
                </a:solidFill>
                <a:latin typeface="Cambria" pitchFamily="18" charset="0"/>
              </a:rPr>
              <a:t>sewa</a:t>
            </a:r>
            <a:r>
              <a:rPr lang="en-US" sz="2500" dirty="0">
                <a:solidFill>
                  <a:schemeClr val="tx1"/>
                </a:solidFill>
                <a:latin typeface="Cambria" pitchFamily="18" charset="0"/>
              </a:rPr>
              <a:t> </a:t>
            </a:r>
            <a:r>
              <a:rPr lang="en-US" sz="2500" dirty="0" err="1">
                <a:solidFill>
                  <a:schemeClr val="tx1"/>
                </a:solidFill>
                <a:latin typeface="Cambria" pitchFamily="18" charset="0"/>
              </a:rPr>
              <a:t>kendaraan</a:t>
            </a:r>
            <a:r>
              <a:rPr lang="en-US" sz="2500" dirty="0">
                <a:solidFill>
                  <a:schemeClr val="tx1"/>
                </a:solidFill>
                <a:latin typeface="Cambria" pitchFamily="18" charset="0"/>
              </a:rPr>
              <a:t> </a:t>
            </a:r>
            <a:r>
              <a:rPr lang="en-US" sz="2500" dirty="0" err="1">
                <a:solidFill>
                  <a:schemeClr val="tx1"/>
                </a:solidFill>
                <a:latin typeface="Cambria" pitchFamily="18" charset="0"/>
              </a:rPr>
              <a:t>dalam</a:t>
            </a:r>
            <a:r>
              <a:rPr lang="en-US" sz="2500" dirty="0">
                <a:solidFill>
                  <a:schemeClr val="tx1"/>
                </a:solidFill>
                <a:latin typeface="Cambria" pitchFamily="18" charset="0"/>
              </a:rPr>
              <a:t> Kota </a:t>
            </a:r>
            <a:r>
              <a:rPr lang="en-US" sz="2500" dirty="0" err="1">
                <a:solidFill>
                  <a:schemeClr val="tx1"/>
                </a:solidFill>
                <a:latin typeface="Cambria" pitchFamily="18" charset="0"/>
              </a:rPr>
              <a:t>dibayarkan</a:t>
            </a:r>
            <a:r>
              <a:rPr lang="en-US" sz="2500" dirty="0">
                <a:solidFill>
                  <a:schemeClr val="tx1"/>
                </a:solidFill>
                <a:latin typeface="Cambria" pitchFamily="18" charset="0"/>
              </a:rPr>
              <a:t> </a:t>
            </a:r>
            <a:r>
              <a:rPr lang="en-US" sz="2500" dirty="0" err="1">
                <a:solidFill>
                  <a:schemeClr val="tx1"/>
                </a:solidFill>
                <a:latin typeface="Cambria" pitchFamily="18" charset="0"/>
              </a:rPr>
              <a:t>sesuai</a:t>
            </a:r>
            <a:r>
              <a:rPr lang="en-US" sz="2500" dirty="0">
                <a:solidFill>
                  <a:schemeClr val="tx1"/>
                </a:solidFill>
                <a:latin typeface="Cambria" pitchFamily="18" charset="0"/>
              </a:rPr>
              <a:t> </a:t>
            </a:r>
            <a:r>
              <a:rPr lang="en-US" sz="2500" dirty="0" err="1">
                <a:solidFill>
                  <a:schemeClr val="tx1"/>
                </a:solidFill>
                <a:latin typeface="Cambria" pitchFamily="18" charset="0"/>
              </a:rPr>
              <a:t>dengan</a:t>
            </a:r>
            <a:r>
              <a:rPr lang="en-US" sz="2500" dirty="0">
                <a:solidFill>
                  <a:schemeClr val="tx1"/>
                </a:solidFill>
                <a:latin typeface="Cambria" pitchFamily="18" charset="0"/>
              </a:rPr>
              <a:t> </a:t>
            </a:r>
            <a:r>
              <a:rPr lang="en-US" sz="2500" dirty="0" err="1">
                <a:solidFill>
                  <a:schemeClr val="tx1"/>
                </a:solidFill>
                <a:latin typeface="Cambria" pitchFamily="18" charset="0"/>
              </a:rPr>
              <a:t>Biaya</a:t>
            </a:r>
            <a:r>
              <a:rPr lang="en-US" sz="2500" dirty="0">
                <a:solidFill>
                  <a:schemeClr val="tx1"/>
                </a:solidFill>
                <a:latin typeface="Cambria" pitchFamily="18" charset="0"/>
              </a:rPr>
              <a:t> </a:t>
            </a:r>
            <a:r>
              <a:rPr lang="en-US" sz="2500" dirty="0" err="1">
                <a:solidFill>
                  <a:schemeClr val="tx1"/>
                </a:solidFill>
                <a:latin typeface="Cambria" pitchFamily="18" charset="0"/>
              </a:rPr>
              <a:t>Riil</a:t>
            </a:r>
            <a:r>
              <a:rPr lang="en-US" sz="2500" dirty="0">
                <a:solidFill>
                  <a:schemeClr val="tx1"/>
                </a:solidFill>
                <a:latin typeface="Cambria" pitchFamily="18" charset="0"/>
              </a:rPr>
              <a:t> </a:t>
            </a:r>
            <a:r>
              <a:rPr lang="en-US" sz="2500" dirty="0" err="1">
                <a:solidFill>
                  <a:schemeClr val="tx1"/>
                </a:solidFill>
                <a:latin typeface="Cambria" pitchFamily="18" charset="0"/>
              </a:rPr>
              <a:t>dan</a:t>
            </a:r>
            <a:r>
              <a:rPr lang="en-US" sz="2500" dirty="0">
                <a:solidFill>
                  <a:schemeClr val="tx1"/>
                </a:solidFill>
                <a:latin typeface="Cambria" pitchFamily="18" charset="0"/>
              </a:rPr>
              <a:t> </a:t>
            </a:r>
            <a:r>
              <a:rPr lang="en-US" sz="2500" dirty="0" err="1">
                <a:solidFill>
                  <a:schemeClr val="tx1"/>
                </a:solidFill>
                <a:latin typeface="Cambria" pitchFamily="18" charset="0"/>
              </a:rPr>
              <a:t>berpedoman</a:t>
            </a:r>
            <a:r>
              <a:rPr lang="en-US" sz="2500" dirty="0">
                <a:solidFill>
                  <a:schemeClr val="tx1"/>
                </a:solidFill>
                <a:latin typeface="Cambria" pitchFamily="18" charset="0"/>
              </a:rPr>
              <a:t> </a:t>
            </a:r>
            <a:r>
              <a:rPr lang="en-US" sz="2500" dirty="0" err="1">
                <a:solidFill>
                  <a:schemeClr val="tx1"/>
                </a:solidFill>
                <a:latin typeface="Cambria" pitchFamily="18" charset="0"/>
              </a:rPr>
              <a:t>pada</a:t>
            </a:r>
            <a:r>
              <a:rPr lang="en-US" sz="2500" dirty="0">
                <a:solidFill>
                  <a:schemeClr val="tx1"/>
                </a:solidFill>
                <a:latin typeface="Cambria" pitchFamily="18" charset="0"/>
              </a:rPr>
              <a:t> </a:t>
            </a:r>
            <a:r>
              <a:rPr lang="en-US" sz="2500" dirty="0" err="1">
                <a:solidFill>
                  <a:schemeClr val="tx1"/>
                </a:solidFill>
                <a:latin typeface="Cambria" pitchFamily="18" charset="0"/>
              </a:rPr>
              <a:t>Peraturan</a:t>
            </a:r>
            <a:r>
              <a:rPr lang="en-US" sz="2500" dirty="0">
                <a:solidFill>
                  <a:schemeClr val="tx1"/>
                </a:solidFill>
                <a:latin typeface="Cambria" pitchFamily="18" charset="0"/>
              </a:rPr>
              <a:t> </a:t>
            </a:r>
            <a:r>
              <a:rPr lang="en-US" sz="2500" dirty="0" err="1">
                <a:solidFill>
                  <a:schemeClr val="tx1"/>
                </a:solidFill>
                <a:latin typeface="Cambria" pitchFamily="18" charset="0"/>
              </a:rPr>
              <a:t>Menteri</a:t>
            </a:r>
            <a:r>
              <a:rPr lang="en-US" sz="2500" dirty="0">
                <a:solidFill>
                  <a:schemeClr val="tx1"/>
                </a:solidFill>
                <a:latin typeface="Cambria" pitchFamily="18" charset="0"/>
              </a:rPr>
              <a:t> </a:t>
            </a:r>
            <a:r>
              <a:rPr lang="en-US" sz="2500" dirty="0" err="1">
                <a:solidFill>
                  <a:schemeClr val="tx1"/>
                </a:solidFill>
                <a:latin typeface="Cambria" pitchFamily="18" charset="0"/>
              </a:rPr>
              <a:t>Keuangan</a:t>
            </a:r>
            <a:r>
              <a:rPr lang="en-US" sz="2500" dirty="0">
                <a:solidFill>
                  <a:schemeClr val="tx1"/>
                </a:solidFill>
                <a:latin typeface="Cambria" pitchFamily="18" charset="0"/>
              </a:rPr>
              <a:t> </a:t>
            </a:r>
            <a:r>
              <a:rPr lang="en-US" sz="2500" dirty="0" err="1">
                <a:solidFill>
                  <a:schemeClr val="tx1"/>
                </a:solidFill>
                <a:latin typeface="Cambria" pitchFamily="18" charset="0"/>
              </a:rPr>
              <a:t>mengenai</a:t>
            </a:r>
            <a:r>
              <a:rPr lang="en-US" sz="2500" dirty="0">
                <a:solidFill>
                  <a:schemeClr val="tx1"/>
                </a:solidFill>
                <a:latin typeface="Cambria" pitchFamily="18" charset="0"/>
              </a:rPr>
              <a:t> </a:t>
            </a:r>
            <a:r>
              <a:rPr lang="en-US" sz="2500" dirty="0" err="1">
                <a:solidFill>
                  <a:schemeClr val="tx1"/>
                </a:solidFill>
                <a:latin typeface="Cambria" pitchFamily="18" charset="0"/>
              </a:rPr>
              <a:t>Standar</a:t>
            </a:r>
            <a:r>
              <a:rPr lang="en-US" sz="2500" dirty="0">
                <a:solidFill>
                  <a:schemeClr val="tx1"/>
                </a:solidFill>
                <a:latin typeface="Cambria" pitchFamily="18" charset="0"/>
              </a:rPr>
              <a:t> </a:t>
            </a:r>
            <a:r>
              <a:rPr lang="en-US" sz="2500" dirty="0" err="1">
                <a:solidFill>
                  <a:schemeClr val="tx1"/>
                </a:solidFill>
                <a:latin typeface="Cambria" pitchFamily="18" charset="0"/>
              </a:rPr>
              <a:t>Biaya</a:t>
            </a:r>
            <a:r>
              <a:rPr lang="en-US" sz="2500" dirty="0">
                <a:solidFill>
                  <a:schemeClr val="tx1"/>
                </a:solidFill>
                <a:latin typeface="Cambria" pitchFamily="18" charset="0"/>
              </a:rPr>
              <a:t>;</a:t>
            </a:r>
            <a:endParaRPr lang="id-ID" sz="2500" dirty="0">
              <a:solidFill>
                <a:schemeClr val="tx1"/>
              </a:solidFill>
              <a:latin typeface="Cambria" pitchFamily="18" charset="0"/>
            </a:endParaRPr>
          </a:p>
          <a:p>
            <a:pPr marL="457200" indent="-457200">
              <a:spcAft>
                <a:spcPts val="600"/>
              </a:spcAft>
              <a:buFont typeface="+mj-lt"/>
              <a:buAutoNum type="alphaLcParenR" startAt="4"/>
              <a:defRPr/>
            </a:pPr>
            <a:r>
              <a:rPr lang="en-US" sz="2500" dirty="0" err="1">
                <a:solidFill>
                  <a:schemeClr val="tx1"/>
                </a:solidFill>
                <a:latin typeface="Cambria" pitchFamily="18" charset="0"/>
              </a:rPr>
              <a:t>biaya</a:t>
            </a:r>
            <a:r>
              <a:rPr lang="en-US" sz="2500" dirty="0">
                <a:solidFill>
                  <a:schemeClr val="tx1"/>
                </a:solidFill>
                <a:latin typeface="Cambria" pitchFamily="18" charset="0"/>
              </a:rPr>
              <a:t> </a:t>
            </a:r>
            <a:r>
              <a:rPr lang="en-US" sz="2500" dirty="0" err="1">
                <a:solidFill>
                  <a:schemeClr val="tx1"/>
                </a:solidFill>
                <a:latin typeface="Cambria" pitchFamily="18" charset="0"/>
              </a:rPr>
              <a:t>pemetian</a:t>
            </a:r>
            <a:r>
              <a:rPr lang="en-US" sz="2500" dirty="0">
                <a:solidFill>
                  <a:schemeClr val="tx1"/>
                </a:solidFill>
                <a:latin typeface="Cambria" pitchFamily="18" charset="0"/>
              </a:rPr>
              <a:t> </a:t>
            </a:r>
            <a:r>
              <a:rPr lang="en-US" sz="2500" dirty="0" err="1">
                <a:solidFill>
                  <a:schemeClr val="tx1"/>
                </a:solidFill>
                <a:latin typeface="Cambria" pitchFamily="18" charset="0"/>
              </a:rPr>
              <a:t>jenazah</a:t>
            </a:r>
            <a:r>
              <a:rPr lang="en-US" sz="2500" dirty="0">
                <a:solidFill>
                  <a:schemeClr val="tx1"/>
                </a:solidFill>
                <a:latin typeface="Cambria" pitchFamily="18" charset="0"/>
              </a:rPr>
              <a:t> </a:t>
            </a:r>
            <a:r>
              <a:rPr lang="en-US" sz="2500" dirty="0" err="1">
                <a:solidFill>
                  <a:schemeClr val="tx1"/>
                </a:solidFill>
                <a:latin typeface="Cambria" pitchFamily="18" charset="0"/>
              </a:rPr>
              <a:t>termasuk</a:t>
            </a:r>
            <a:r>
              <a:rPr lang="en-US" sz="2500" dirty="0">
                <a:solidFill>
                  <a:schemeClr val="tx1"/>
                </a:solidFill>
                <a:latin typeface="Cambria" pitchFamily="18" charset="0"/>
              </a:rPr>
              <a:t> yang </a:t>
            </a:r>
            <a:r>
              <a:rPr lang="en-US" sz="2500" dirty="0" err="1">
                <a:solidFill>
                  <a:schemeClr val="tx1"/>
                </a:solidFill>
                <a:latin typeface="Cambria" pitchFamily="18" charset="0"/>
              </a:rPr>
              <a:t>berhubungan</a:t>
            </a:r>
            <a:r>
              <a:rPr lang="en-US" sz="2500" dirty="0">
                <a:solidFill>
                  <a:schemeClr val="tx1"/>
                </a:solidFill>
                <a:latin typeface="Cambria" pitchFamily="18" charset="0"/>
              </a:rPr>
              <a:t> </a:t>
            </a:r>
            <a:r>
              <a:rPr lang="en-US" sz="2500" dirty="0" err="1">
                <a:solidFill>
                  <a:schemeClr val="tx1"/>
                </a:solidFill>
                <a:latin typeface="Cambria" pitchFamily="18" charset="0"/>
              </a:rPr>
              <a:t>dengan</a:t>
            </a:r>
            <a:r>
              <a:rPr lang="en-US" sz="2500" dirty="0">
                <a:solidFill>
                  <a:schemeClr val="tx1"/>
                </a:solidFill>
                <a:latin typeface="Cambria" pitchFamily="18" charset="0"/>
              </a:rPr>
              <a:t> </a:t>
            </a:r>
            <a:r>
              <a:rPr lang="en-US" sz="2500" dirty="0" err="1">
                <a:solidFill>
                  <a:schemeClr val="tx1"/>
                </a:solidFill>
                <a:latin typeface="Cambria" pitchFamily="18" charset="0"/>
              </a:rPr>
              <a:t>pengruktian</a:t>
            </a:r>
            <a:r>
              <a:rPr lang="en-US" sz="2500" dirty="0">
                <a:solidFill>
                  <a:schemeClr val="tx1"/>
                </a:solidFill>
                <a:latin typeface="Cambria" pitchFamily="18" charset="0"/>
              </a:rPr>
              <a:t>/</a:t>
            </a:r>
            <a:r>
              <a:rPr lang="en-US" sz="2500" dirty="0" err="1">
                <a:solidFill>
                  <a:schemeClr val="tx1"/>
                </a:solidFill>
                <a:latin typeface="Cambria" pitchFamily="18" charset="0"/>
              </a:rPr>
              <a:t>pengurusan</a:t>
            </a:r>
            <a:r>
              <a:rPr lang="en-US" sz="2500" dirty="0">
                <a:solidFill>
                  <a:schemeClr val="tx1"/>
                </a:solidFill>
                <a:latin typeface="Cambria" pitchFamily="18" charset="0"/>
              </a:rPr>
              <a:t> </a:t>
            </a:r>
            <a:r>
              <a:rPr lang="en-US" sz="2500" dirty="0" err="1">
                <a:solidFill>
                  <a:schemeClr val="tx1"/>
                </a:solidFill>
                <a:latin typeface="Cambria" pitchFamily="18" charset="0"/>
              </a:rPr>
              <a:t>jenazah</a:t>
            </a:r>
            <a:r>
              <a:rPr lang="en-US" sz="2500" dirty="0">
                <a:solidFill>
                  <a:schemeClr val="tx1"/>
                </a:solidFill>
                <a:latin typeface="Cambria" pitchFamily="18" charset="0"/>
              </a:rPr>
              <a:t> </a:t>
            </a:r>
            <a:r>
              <a:rPr lang="en-US" sz="2500" dirty="0" err="1">
                <a:solidFill>
                  <a:schemeClr val="tx1"/>
                </a:solidFill>
                <a:latin typeface="Cambria" pitchFamily="18" charset="0"/>
              </a:rPr>
              <a:t>dibayarkan</a:t>
            </a:r>
            <a:r>
              <a:rPr lang="en-US" sz="2500" dirty="0">
                <a:solidFill>
                  <a:schemeClr val="tx1"/>
                </a:solidFill>
                <a:latin typeface="Cambria" pitchFamily="18" charset="0"/>
              </a:rPr>
              <a:t> </a:t>
            </a:r>
            <a:r>
              <a:rPr lang="en-US" sz="2500" dirty="0" err="1">
                <a:solidFill>
                  <a:schemeClr val="tx1"/>
                </a:solidFill>
                <a:latin typeface="Cambria" pitchFamily="18" charset="0"/>
              </a:rPr>
              <a:t>sesuai</a:t>
            </a:r>
            <a:r>
              <a:rPr lang="en-US" sz="2500" dirty="0">
                <a:solidFill>
                  <a:schemeClr val="tx1"/>
                </a:solidFill>
                <a:latin typeface="Cambria" pitchFamily="18" charset="0"/>
              </a:rPr>
              <a:t> </a:t>
            </a:r>
            <a:r>
              <a:rPr lang="en-US" sz="2500" dirty="0" err="1">
                <a:solidFill>
                  <a:schemeClr val="tx1"/>
                </a:solidFill>
                <a:latin typeface="Cambria" pitchFamily="18" charset="0"/>
              </a:rPr>
              <a:t>dengan</a:t>
            </a:r>
            <a:r>
              <a:rPr lang="en-US" sz="2500" dirty="0">
                <a:solidFill>
                  <a:schemeClr val="tx1"/>
                </a:solidFill>
                <a:latin typeface="Cambria" pitchFamily="18" charset="0"/>
              </a:rPr>
              <a:t> </a:t>
            </a:r>
            <a:r>
              <a:rPr lang="en-US" sz="2500" dirty="0" err="1">
                <a:solidFill>
                  <a:schemeClr val="tx1"/>
                </a:solidFill>
                <a:latin typeface="Cambria" pitchFamily="18" charset="0"/>
              </a:rPr>
              <a:t>Biaya</a:t>
            </a:r>
            <a:r>
              <a:rPr lang="en-US" sz="2500" dirty="0">
                <a:solidFill>
                  <a:schemeClr val="tx1"/>
                </a:solidFill>
                <a:latin typeface="Cambria" pitchFamily="18" charset="0"/>
              </a:rPr>
              <a:t> </a:t>
            </a:r>
            <a:r>
              <a:rPr lang="en-US" sz="2500" dirty="0" err="1">
                <a:solidFill>
                  <a:schemeClr val="tx1"/>
                </a:solidFill>
                <a:latin typeface="Cambria" pitchFamily="18" charset="0"/>
              </a:rPr>
              <a:t>Riil</a:t>
            </a:r>
            <a:r>
              <a:rPr lang="en-US" sz="2500" dirty="0">
                <a:solidFill>
                  <a:schemeClr val="tx1"/>
                </a:solidFill>
                <a:latin typeface="Cambria" pitchFamily="18" charset="0"/>
              </a:rPr>
              <a:t>; </a:t>
            </a:r>
            <a:endParaRPr lang="id-ID" sz="2500" dirty="0">
              <a:solidFill>
                <a:schemeClr val="tx1"/>
              </a:solidFill>
              <a:latin typeface="Cambria" pitchFamily="18" charset="0"/>
            </a:endParaRPr>
          </a:p>
          <a:p>
            <a:pPr marL="457200" indent="-457200">
              <a:spcAft>
                <a:spcPts val="600"/>
              </a:spcAft>
              <a:buFont typeface="+mj-lt"/>
              <a:buAutoNum type="alphaLcParenR" startAt="4"/>
              <a:defRPr/>
            </a:pPr>
            <a:r>
              <a:rPr lang="en-US" sz="2500" dirty="0" err="1">
                <a:solidFill>
                  <a:schemeClr val="tx1"/>
                </a:solidFill>
                <a:latin typeface="Cambria" pitchFamily="18" charset="0"/>
              </a:rPr>
              <a:t>biaya</a:t>
            </a:r>
            <a:r>
              <a:rPr lang="en-US" sz="2500" dirty="0">
                <a:solidFill>
                  <a:schemeClr val="tx1"/>
                </a:solidFill>
                <a:latin typeface="Cambria" pitchFamily="18" charset="0"/>
              </a:rPr>
              <a:t> </a:t>
            </a:r>
            <a:r>
              <a:rPr lang="en-US" sz="2500" dirty="0" err="1">
                <a:solidFill>
                  <a:schemeClr val="tx1"/>
                </a:solidFill>
                <a:latin typeface="Cambria" pitchFamily="18" charset="0"/>
              </a:rPr>
              <a:t>angkutan</a:t>
            </a:r>
            <a:r>
              <a:rPr lang="en-US" sz="2500" dirty="0">
                <a:solidFill>
                  <a:schemeClr val="tx1"/>
                </a:solidFill>
                <a:latin typeface="Cambria" pitchFamily="18" charset="0"/>
              </a:rPr>
              <a:t> </a:t>
            </a:r>
            <a:r>
              <a:rPr lang="en-US" sz="2500" dirty="0" err="1">
                <a:solidFill>
                  <a:schemeClr val="tx1"/>
                </a:solidFill>
                <a:latin typeface="Cambria" pitchFamily="18" charset="0"/>
              </a:rPr>
              <a:t>jenazah</a:t>
            </a:r>
            <a:r>
              <a:rPr lang="en-US" sz="2500" dirty="0">
                <a:solidFill>
                  <a:schemeClr val="tx1"/>
                </a:solidFill>
                <a:latin typeface="Cambria" pitchFamily="18" charset="0"/>
              </a:rPr>
              <a:t> </a:t>
            </a:r>
            <a:r>
              <a:rPr lang="en-US" sz="2500" dirty="0" err="1">
                <a:solidFill>
                  <a:schemeClr val="tx1"/>
                </a:solidFill>
                <a:latin typeface="Cambria" pitchFamily="18" charset="0"/>
              </a:rPr>
              <a:t>termasuk</a:t>
            </a:r>
            <a:r>
              <a:rPr lang="en-US" sz="2500" dirty="0">
                <a:solidFill>
                  <a:schemeClr val="tx1"/>
                </a:solidFill>
                <a:latin typeface="Cambria" pitchFamily="18" charset="0"/>
              </a:rPr>
              <a:t> yang </a:t>
            </a:r>
            <a:r>
              <a:rPr lang="en-US" sz="2500" dirty="0" err="1">
                <a:solidFill>
                  <a:schemeClr val="tx1"/>
                </a:solidFill>
                <a:latin typeface="Cambria" pitchFamily="18" charset="0"/>
              </a:rPr>
              <a:t>berhubungan</a:t>
            </a:r>
            <a:r>
              <a:rPr lang="en-US" sz="2500" dirty="0">
                <a:solidFill>
                  <a:schemeClr val="tx1"/>
                </a:solidFill>
                <a:latin typeface="Cambria" pitchFamily="18" charset="0"/>
              </a:rPr>
              <a:t> </a:t>
            </a:r>
            <a:r>
              <a:rPr lang="en-US" sz="2500" dirty="0" err="1">
                <a:solidFill>
                  <a:schemeClr val="tx1"/>
                </a:solidFill>
                <a:latin typeface="Cambria" pitchFamily="18" charset="0"/>
              </a:rPr>
              <a:t>dengan</a:t>
            </a:r>
            <a:r>
              <a:rPr lang="en-US" sz="2500" dirty="0">
                <a:solidFill>
                  <a:schemeClr val="tx1"/>
                </a:solidFill>
                <a:latin typeface="Cambria" pitchFamily="18" charset="0"/>
              </a:rPr>
              <a:t> </a:t>
            </a:r>
            <a:r>
              <a:rPr lang="en-US" sz="2500" dirty="0" err="1">
                <a:solidFill>
                  <a:schemeClr val="tx1"/>
                </a:solidFill>
                <a:latin typeface="Cambria" pitchFamily="18" charset="0"/>
              </a:rPr>
              <a:t>pengruktian</a:t>
            </a:r>
            <a:r>
              <a:rPr lang="en-US" sz="2500" dirty="0">
                <a:solidFill>
                  <a:schemeClr val="tx1"/>
                </a:solidFill>
                <a:latin typeface="Cambria" pitchFamily="18" charset="0"/>
              </a:rPr>
              <a:t>/</a:t>
            </a:r>
            <a:r>
              <a:rPr lang="en-US" sz="2500" dirty="0" err="1">
                <a:solidFill>
                  <a:schemeClr val="tx1"/>
                </a:solidFill>
                <a:latin typeface="Cambria" pitchFamily="18" charset="0"/>
              </a:rPr>
              <a:t>pengurusan</a:t>
            </a:r>
            <a:r>
              <a:rPr lang="en-US" sz="2500" dirty="0">
                <a:solidFill>
                  <a:schemeClr val="tx1"/>
                </a:solidFill>
                <a:latin typeface="Cambria" pitchFamily="18" charset="0"/>
              </a:rPr>
              <a:t> </a:t>
            </a:r>
            <a:r>
              <a:rPr lang="en-US" sz="2500" dirty="0" err="1">
                <a:solidFill>
                  <a:schemeClr val="tx1"/>
                </a:solidFill>
                <a:latin typeface="Cambria" pitchFamily="18" charset="0"/>
              </a:rPr>
              <a:t>jenazah</a:t>
            </a:r>
            <a:r>
              <a:rPr lang="en-US" sz="2500" dirty="0">
                <a:solidFill>
                  <a:schemeClr val="tx1"/>
                </a:solidFill>
                <a:latin typeface="Cambria" pitchFamily="18" charset="0"/>
              </a:rPr>
              <a:t> </a:t>
            </a:r>
            <a:r>
              <a:rPr lang="id-ID" sz="2500" dirty="0">
                <a:solidFill>
                  <a:schemeClr val="tx1"/>
                </a:solidFill>
                <a:latin typeface="Cambria" pitchFamily="18" charset="0"/>
              </a:rPr>
              <a:t>dibayarkan sesuai dengan Biaya Riil.</a:t>
            </a:r>
            <a:r>
              <a:rPr lang="en-US" sz="2500" dirty="0">
                <a:solidFill>
                  <a:schemeClr val="tx1"/>
                </a:solidFill>
                <a:latin typeface="Cambria" pitchFamily="18" charset="0"/>
              </a:rPr>
              <a:t> </a:t>
            </a:r>
            <a:endParaRPr lang="id-ID" sz="2500" dirty="0">
              <a:solidFill>
                <a:schemeClr val="tx1"/>
              </a:solidFill>
              <a:latin typeface="Cambria" pitchFamily="18" charset="0"/>
            </a:endParaRPr>
          </a:p>
        </p:txBody>
      </p:sp>
    </p:spTree>
    <p:extLst>
      <p:ext uri="{BB962C8B-B14F-4D97-AF65-F5344CB8AC3E}">
        <p14:creationId xmlns="" xmlns:p14="http://schemas.microsoft.com/office/powerpoint/2010/main" val="12486762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p:cNvSpPr txBox="1">
            <a:spLocks noChangeArrowheads="1"/>
          </p:cNvSpPr>
          <p:nvPr/>
        </p:nvSpPr>
        <p:spPr bwMode="auto">
          <a:xfrm>
            <a:off x="431800" y="169864"/>
            <a:ext cx="11379200" cy="1031875"/>
          </a:xfrm>
          <a:prstGeom prst="rect">
            <a:avLst/>
          </a:prstGeom>
          <a:solidFill>
            <a:schemeClr val="accent5">
              <a:lumMod val="60000"/>
              <a:lumOff val="40000"/>
            </a:schemeClr>
          </a:solidFill>
          <a:ln w="9525">
            <a:noFill/>
            <a:miter lim="800000"/>
            <a:headEnd/>
            <a:tailEnd/>
          </a:ln>
        </p:spPr>
        <p:txBody>
          <a:bodyPr>
            <a:spAutoFit/>
          </a:bodyPr>
          <a:lstStyle/>
          <a:p>
            <a:pPr algn="ctr">
              <a:spcAft>
                <a:spcPts val="600"/>
              </a:spcAft>
              <a:defRPr/>
            </a:pPr>
            <a:r>
              <a:rPr lang="id-ID" sz="2800" b="1" dirty="0">
                <a:latin typeface="Cambria" pitchFamily="18" charset="0"/>
              </a:rPr>
              <a:t>           BIAYA PERJALANAN DINAS JABATAN </a:t>
            </a:r>
            <a:r>
              <a:rPr lang="id-ID" sz="2800" b="1" dirty="0" smtClean="0">
                <a:latin typeface="Cambria" pitchFamily="18" charset="0"/>
              </a:rPr>
              <a:t>.....(11)</a:t>
            </a:r>
            <a:endParaRPr lang="en-US" sz="2800" b="1" dirty="0">
              <a:latin typeface="Cambria" pitchFamily="18" charset="0"/>
              <a:ea typeface="Cambria Math" pitchFamily="18" charset="0"/>
            </a:endParaRPr>
          </a:p>
          <a:p>
            <a:pPr algn="ctr">
              <a:defRPr/>
            </a:pPr>
            <a:endParaRPr lang="en-US" sz="2800" b="1" dirty="0">
              <a:latin typeface="Cambria" pitchFamily="18" charset="0"/>
              <a:ea typeface="Cambria Math" pitchFamily="18" charset="0"/>
            </a:endParaRPr>
          </a:p>
        </p:txBody>
      </p:sp>
      <p:sp>
        <p:nvSpPr>
          <p:cNvPr id="7" name="Rounded Rectangle 6"/>
          <p:cNvSpPr/>
          <p:nvPr/>
        </p:nvSpPr>
        <p:spPr>
          <a:xfrm>
            <a:off x="431801" y="857251"/>
            <a:ext cx="11425767" cy="5857875"/>
          </a:xfrm>
          <a:prstGeom prst="roundRect">
            <a:avLst/>
          </a:prstGeom>
          <a:solidFill>
            <a:srgbClr val="FFFFFF"/>
          </a:solid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id-ID" sz="2000" dirty="0">
              <a:solidFill>
                <a:schemeClr val="tx1"/>
              </a:solidFill>
              <a:latin typeface="Cambria" pitchFamily="18" charset="0"/>
            </a:endParaRPr>
          </a:p>
          <a:p>
            <a:pPr marL="442913" indent="-442913">
              <a:spcAft>
                <a:spcPts val="600"/>
              </a:spcAft>
              <a:buFont typeface="+mj-lt"/>
              <a:buAutoNum type="arabicParenR"/>
              <a:defRPr/>
            </a:pPr>
            <a:r>
              <a:rPr lang="en-US" sz="2400" dirty="0" err="1">
                <a:solidFill>
                  <a:schemeClr val="tx1"/>
                </a:solidFill>
                <a:latin typeface="Cambria" pitchFamily="18" charset="0"/>
              </a:rPr>
              <a:t>Dilaksanakan</a:t>
            </a:r>
            <a:r>
              <a:rPr lang="en-US" sz="2400" dirty="0">
                <a:solidFill>
                  <a:schemeClr val="tx1"/>
                </a:solidFill>
                <a:latin typeface="Cambria" pitchFamily="18" charset="0"/>
              </a:rPr>
              <a:t> </a:t>
            </a:r>
            <a:r>
              <a:rPr lang="en-US" sz="2400" dirty="0" err="1">
                <a:solidFill>
                  <a:schemeClr val="tx1"/>
                </a:solidFill>
                <a:latin typeface="Cambria" pitchFamily="18" charset="0"/>
              </a:rPr>
              <a:t>dengan</a:t>
            </a:r>
            <a:r>
              <a:rPr lang="en-US" sz="2400" dirty="0">
                <a:solidFill>
                  <a:schemeClr val="tx1"/>
                </a:solidFill>
                <a:latin typeface="Cambria" pitchFamily="18" charset="0"/>
              </a:rPr>
              <a:t> </a:t>
            </a:r>
            <a:r>
              <a:rPr lang="en-US" sz="2400" dirty="0" err="1">
                <a:solidFill>
                  <a:schemeClr val="tx1"/>
                </a:solidFill>
                <a:latin typeface="Cambria" pitchFamily="18" charset="0"/>
              </a:rPr>
              <a:t>biaya</a:t>
            </a:r>
            <a:r>
              <a:rPr lang="en-US" sz="2400" dirty="0">
                <a:solidFill>
                  <a:schemeClr val="tx1"/>
                </a:solidFill>
                <a:latin typeface="Cambria" pitchFamily="18" charset="0"/>
              </a:rPr>
              <a:t> </a:t>
            </a:r>
            <a:r>
              <a:rPr lang="en-US" sz="2400" dirty="0" err="1">
                <a:solidFill>
                  <a:schemeClr val="tx1"/>
                </a:solidFill>
                <a:latin typeface="Cambria" pitchFamily="18" charset="0"/>
              </a:rPr>
              <a:t>Perjalanan</a:t>
            </a:r>
            <a:r>
              <a:rPr lang="en-US" sz="2400" dirty="0">
                <a:solidFill>
                  <a:schemeClr val="tx1"/>
                </a:solidFill>
                <a:latin typeface="Cambria" pitchFamily="18" charset="0"/>
              </a:rPr>
              <a:t> </a:t>
            </a:r>
            <a:r>
              <a:rPr lang="en-US" sz="2400" dirty="0" err="1">
                <a:solidFill>
                  <a:schemeClr val="tx1"/>
                </a:solidFill>
                <a:latin typeface="Cambria" pitchFamily="18" charset="0"/>
              </a:rPr>
              <a:t>Dinas</a:t>
            </a:r>
            <a:r>
              <a:rPr lang="en-US" sz="2400" dirty="0">
                <a:solidFill>
                  <a:schemeClr val="tx1"/>
                </a:solidFill>
                <a:latin typeface="Cambria" pitchFamily="18" charset="0"/>
              </a:rPr>
              <a:t> </a:t>
            </a:r>
            <a:r>
              <a:rPr lang="en-US" sz="2400" dirty="0" err="1">
                <a:solidFill>
                  <a:schemeClr val="tx1"/>
                </a:solidFill>
                <a:latin typeface="Cambria" pitchFamily="18" charset="0"/>
              </a:rPr>
              <a:t>Jabatan</a:t>
            </a:r>
            <a:r>
              <a:rPr lang="en-US" sz="2400" dirty="0">
                <a:solidFill>
                  <a:schemeClr val="tx1"/>
                </a:solidFill>
                <a:latin typeface="Cambria" pitchFamily="18" charset="0"/>
              </a:rPr>
              <a:t> yang </a:t>
            </a:r>
            <a:r>
              <a:rPr lang="en-US" sz="2400" dirty="0" err="1">
                <a:solidFill>
                  <a:schemeClr val="tx1"/>
                </a:solidFill>
                <a:latin typeface="Cambria" pitchFamily="18" charset="0"/>
              </a:rPr>
              <a:t>ditanggung</a:t>
            </a:r>
            <a:r>
              <a:rPr lang="en-US" sz="2400" dirty="0">
                <a:solidFill>
                  <a:schemeClr val="tx1"/>
                </a:solidFill>
                <a:latin typeface="Cambria" pitchFamily="18" charset="0"/>
              </a:rPr>
              <a:t> </a:t>
            </a:r>
            <a:r>
              <a:rPr lang="en-US" sz="2400" dirty="0" err="1">
                <a:solidFill>
                  <a:schemeClr val="tx1"/>
                </a:solidFill>
                <a:latin typeface="Cambria" pitchFamily="18" charset="0"/>
              </a:rPr>
              <a:t>oleh</a:t>
            </a:r>
            <a:r>
              <a:rPr lang="en-US" sz="2400" dirty="0">
                <a:solidFill>
                  <a:schemeClr val="tx1"/>
                </a:solidFill>
                <a:latin typeface="Cambria" pitchFamily="18" charset="0"/>
              </a:rPr>
              <a:t> </a:t>
            </a:r>
            <a:r>
              <a:rPr lang="en-US" sz="2400" dirty="0" err="1">
                <a:solidFill>
                  <a:schemeClr val="tx1"/>
                </a:solidFill>
                <a:latin typeface="Cambria" pitchFamily="18" charset="0"/>
              </a:rPr>
              <a:t>panitia</a:t>
            </a:r>
            <a:r>
              <a:rPr lang="en-US" sz="2400" dirty="0">
                <a:solidFill>
                  <a:schemeClr val="tx1"/>
                </a:solidFill>
                <a:latin typeface="Cambria" pitchFamily="18" charset="0"/>
              </a:rPr>
              <a:t> </a:t>
            </a:r>
            <a:r>
              <a:rPr lang="en-US" sz="2400" dirty="0" err="1">
                <a:solidFill>
                  <a:schemeClr val="tx1"/>
                </a:solidFill>
                <a:latin typeface="Cambria" pitchFamily="18" charset="0"/>
              </a:rPr>
              <a:t>penyelenggara</a:t>
            </a:r>
            <a:r>
              <a:rPr lang="id-ID" sz="2400" dirty="0">
                <a:solidFill>
                  <a:schemeClr val="tx1"/>
                </a:solidFill>
                <a:latin typeface="Cambria" pitchFamily="18" charset="0"/>
              </a:rPr>
              <a:t>;</a:t>
            </a:r>
          </a:p>
          <a:p>
            <a:pPr marL="442913" indent="-442913">
              <a:spcAft>
                <a:spcPts val="600"/>
              </a:spcAft>
              <a:buFont typeface="+mj-lt"/>
              <a:buAutoNum type="arabicParenR" startAt="2"/>
              <a:defRPr/>
            </a:pPr>
            <a:r>
              <a:rPr lang="en-US" sz="2400" dirty="0" err="1">
                <a:solidFill>
                  <a:schemeClr val="tx1"/>
                </a:solidFill>
                <a:latin typeface="Cambria" pitchFamily="18" charset="0"/>
              </a:rPr>
              <a:t>Apabila</a:t>
            </a:r>
            <a:r>
              <a:rPr lang="en-US" sz="2400" dirty="0">
                <a:solidFill>
                  <a:schemeClr val="tx1"/>
                </a:solidFill>
                <a:latin typeface="Cambria" pitchFamily="18" charset="0"/>
              </a:rPr>
              <a:t> </a:t>
            </a:r>
            <a:r>
              <a:rPr lang="id-ID" sz="2400" dirty="0">
                <a:solidFill>
                  <a:schemeClr val="tx1"/>
                </a:solidFill>
                <a:latin typeface="Cambria" pitchFamily="18" charset="0"/>
              </a:rPr>
              <a:t>tidak ditanggung oleh panitia penyelenggara, biaya Perjalanan Dinas Jabatan </a:t>
            </a:r>
            <a:r>
              <a:rPr lang="en-US" sz="2400" dirty="0" err="1">
                <a:solidFill>
                  <a:schemeClr val="tx1"/>
                </a:solidFill>
                <a:latin typeface="Cambria" pitchFamily="18" charset="0"/>
              </a:rPr>
              <a:t>dimaksud</a:t>
            </a:r>
            <a:r>
              <a:rPr lang="en-US" sz="2400" dirty="0">
                <a:solidFill>
                  <a:schemeClr val="tx1"/>
                </a:solidFill>
                <a:latin typeface="Cambria" pitchFamily="18" charset="0"/>
              </a:rPr>
              <a:t> </a:t>
            </a:r>
            <a:r>
              <a:rPr lang="en-US" sz="2400" dirty="0" err="1">
                <a:solidFill>
                  <a:schemeClr val="tx1"/>
                </a:solidFill>
                <a:latin typeface="Cambria" pitchFamily="18" charset="0"/>
              </a:rPr>
              <a:t>dibebankan</a:t>
            </a:r>
            <a:r>
              <a:rPr lang="en-US" sz="2400" dirty="0">
                <a:solidFill>
                  <a:schemeClr val="tx1"/>
                </a:solidFill>
                <a:latin typeface="Cambria" pitchFamily="18" charset="0"/>
              </a:rPr>
              <a:t> </a:t>
            </a:r>
            <a:r>
              <a:rPr lang="en-US" sz="2400" dirty="0" err="1">
                <a:solidFill>
                  <a:schemeClr val="tx1"/>
                </a:solidFill>
                <a:latin typeface="Cambria" pitchFamily="18" charset="0"/>
              </a:rPr>
              <a:t>pada</a:t>
            </a:r>
            <a:r>
              <a:rPr lang="en-US" sz="2400" dirty="0">
                <a:solidFill>
                  <a:schemeClr val="tx1"/>
                </a:solidFill>
                <a:latin typeface="Cambria" pitchFamily="18" charset="0"/>
              </a:rPr>
              <a:t> DIPA </a:t>
            </a:r>
            <a:r>
              <a:rPr lang="id-ID" sz="2400" dirty="0">
                <a:solidFill>
                  <a:schemeClr val="tx1"/>
                </a:solidFill>
                <a:latin typeface="Cambria" pitchFamily="18" charset="0"/>
              </a:rPr>
              <a:t>satuan kerja</a:t>
            </a:r>
            <a:r>
              <a:rPr lang="en-US" sz="2400" dirty="0">
                <a:solidFill>
                  <a:schemeClr val="tx1"/>
                </a:solidFill>
                <a:latin typeface="Cambria" pitchFamily="18" charset="0"/>
              </a:rPr>
              <a:t> </a:t>
            </a:r>
            <a:r>
              <a:rPr lang="en-US" sz="2400" dirty="0" err="1">
                <a:solidFill>
                  <a:schemeClr val="tx1"/>
                </a:solidFill>
                <a:latin typeface="Cambria" pitchFamily="18" charset="0"/>
              </a:rPr>
              <a:t>Pelaksana</a:t>
            </a:r>
            <a:r>
              <a:rPr lang="en-US" sz="2400" dirty="0">
                <a:solidFill>
                  <a:schemeClr val="tx1"/>
                </a:solidFill>
                <a:latin typeface="Cambria" pitchFamily="18" charset="0"/>
              </a:rPr>
              <a:t> SPD.</a:t>
            </a:r>
            <a:endParaRPr lang="id-ID" sz="2400" dirty="0">
              <a:solidFill>
                <a:schemeClr val="tx1"/>
              </a:solidFill>
              <a:latin typeface="Cambria" pitchFamily="18" charset="0"/>
            </a:endParaRPr>
          </a:p>
          <a:p>
            <a:pPr marL="442913" indent="-442913">
              <a:spcAft>
                <a:spcPts val="600"/>
              </a:spcAft>
              <a:buFont typeface="+mj-lt"/>
              <a:buAutoNum type="arabicParenR" startAt="2"/>
              <a:defRPr/>
            </a:pPr>
            <a:r>
              <a:rPr lang="id-ID" sz="2400" dirty="0">
                <a:solidFill>
                  <a:schemeClr val="tx1"/>
                </a:solidFill>
                <a:latin typeface="Cambria" pitchFamily="18" charset="0"/>
              </a:rPr>
              <a:t>Panitia penyelenggara menyampaikan pemberitahuan </a:t>
            </a:r>
            <a:r>
              <a:rPr lang="en-US" sz="2400" dirty="0" err="1">
                <a:solidFill>
                  <a:schemeClr val="tx1"/>
                </a:solidFill>
                <a:latin typeface="Cambria" pitchFamily="18" charset="0"/>
              </a:rPr>
              <a:t>mengenai</a:t>
            </a:r>
            <a:r>
              <a:rPr lang="en-US" sz="2400" dirty="0">
                <a:solidFill>
                  <a:schemeClr val="tx1"/>
                </a:solidFill>
                <a:latin typeface="Cambria" pitchFamily="18" charset="0"/>
              </a:rPr>
              <a:t> </a:t>
            </a:r>
            <a:r>
              <a:rPr lang="en-US" sz="2400" dirty="0" err="1">
                <a:solidFill>
                  <a:schemeClr val="tx1"/>
                </a:solidFill>
                <a:latin typeface="Cambria" pitchFamily="18" charset="0"/>
              </a:rPr>
              <a:t>pembebanan</a:t>
            </a:r>
            <a:r>
              <a:rPr lang="id-ID" sz="2400" dirty="0">
                <a:solidFill>
                  <a:schemeClr val="tx1"/>
                </a:solidFill>
                <a:latin typeface="Cambria" pitchFamily="18" charset="0"/>
              </a:rPr>
              <a:t> biaya Perjalanan Dinas Jabatan </a:t>
            </a:r>
            <a:r>
              <a:rPr lang="en-US" sz="2400" dirty="0" err="1">
                <a:solidFill>
                  <a:schemeClr val="tx1"/>
                </a:solidFill>
                <a:latin typeface="Cambria" pitchFamily="18" charset="0"/>
              </a:rPr>
              <a:t>dimaksud</a:t>
            </a:r>
            <a:r>
              <a:rPr lang="en-US" sz="2400" dirty="0">
                <a:solidFill>
                  <a:schemeClr val="tx1"/>
                </a:solidFill>
                <a:latin typeface="Cambria" pitchFamily="18" charset="0"/>
              </a:rPr>
              <a:t> </a:t>
            </a:r>
            <a:r>
              <a:rPr lang="en-US" sz="2400" dirty="0" err="1">
                <a:solidFill>
                  <a:schemeClr val="tx1"/>
                </a:solidFill>
                <a:latin typeface="Cambria" pitchFamily="18" charset="0"/>
              </a:rPr>
              <a:t>dalam</a:t>
            </a:r>
            <a:r>
              <a:rPr lang="en-US" sz="2400" dirty="0">
                <a:solidFill>
                  <a:schemeClr val="tx1"/>
                </a:solidFill>
                <a:latin typeface="Cambria" pitchFamily="18" charset="0"/>
              </a:rPr>
              <a:t> </a:t>
            </a:r>
            <a:r>
              <a:rPr lang="id-ID" sz="2400" dirty="0">
                <a:solidFill>
                  <a:schemeClr val="tx1"/>
                </a:solidFill>
                <a:latin typeface="Cambria" pitchFamily="18" charset="0"/>
              </a:rPr>
              <a:t>surat/undangan </a:t>
            </a:r>
            <a:r>
              <a:rPr lang="en-US" sz="2400" dirty="0" err="1">
                <a:solidFill>
                  <a:schemeClr val="tx1"/>
                </a:solidFill>
                <a:latin typeface="Cambria" pitchFamily="18" charset="0"/>
              </a:rPr>
              <a:t>mengikuti</a:t>
            </a:r>
            <a:r>
              <a:rPr lang="en-US" sz="2400" dirty="0">
                <a:solidFill>
                  <a:schemeClr val="tx1"/>
                </a:solidFill>
                <a:latin typeface="Cambria" pitchFamily="18" charset="0"/>
              </a:rPr>
              <a:t> </a:t>
            </a:r>
            <a:r>
              <a:rPr lang="en-US" sz="2400" dirty="0" err="1">
                <a:solidFill>
                  <a:schemeClr val="tx1"/>
                </a:solidFill>
                <a:latin typeface="Cambria" pitchFamily="18" charset="0"/>
              </a:rPr>
              <a:t>rapat</a:t>
            </a:r>
            <a:r>
              <a:rPr lang="en-US" sz="2400" dirty="0">
                <a:solidFill>
                  <a:schemeClr val="tx1"/>
                </a:solidFill>
                <a:latin typeface="Cambria" pitchFamily="18" charset="0"/>
              </a:rPr>
              <a:t>, seminar</a:t>
            </a:r>
            <a:r>
              <a:rPr lang="id-ID" sz="2400" dirty="0">
                <a:solidFill>
                  <a:schemeClr val="tx1"/>
                </a:solidFill>
                <a:latin typeface="Cambria" pitchFamily="18" charset="0"/>
              </a:rPr>
              <a:t>,</a:t>
            </a:r>
            <a:r>
              <a:rPr lang="en-US" sz="2400" dirty="0">
                <a:solidFill>
                  <a:schemeClr val="tx1"/>
                </a:solidFill>
                <a:latin typeface="Cambria" pitchFamily="18" charset="0"/>
              </a:rPr>
              <a:t> </a:t>
            </a:r>
            <a:r>
              <a:rPr lang="en-US" sz="2400" dirty="0" err="1">
                <a:solidFill>
                  <a:schemeClr val="tx1"/>
                </a:solidFill>
                <a:latin typeface="Cambria" pitchFamily="18" charset="0"/>
              </a:rPr>
              <a:t>dan</a:t>
            </a:r>
            <a:r>
              <a:rPr lang="en-US" sz="2400" dirty="0">
                <a:solidFill>
                  <a:schemeClr val="tx1"/>
                </a:solidFill>
                <a:latin typeface="Cambria" pitchFamily="18" charset="0"/>
              </a:rPr>
              <a:t> </a:t>
            </a:r>
            <a:r>
              <a:rPr lang="en-US" sz="2400" dirty="0" err="1">
                <a:solidFill>
                  <a:schemeClr val="tx1"/>
                </a:solidFill>
                <a:latin typeface="Cambria" pitchFamily="18" charset="0"/>
              </a:rPr>
              <a:t>sejenisnya</a:t>
            </a:r>
            <a:r>
              <a:rPr lang="en-US" sz="2400" dirty="0">
                <a:solidFill>
                  <a:schemeClr val="tx1"/>
                </a:solidFill>
                <a:latin typeface="Cambria" pitchFamily="18" charset="0"/>
              </a:rPr>
              <a:t>.</a:t>
            </a:r>
            <a:endParaRPr lang="id-ID" sz="2400" dirty="0">
              <a:solidFill>
                <a:schemeClr val="tx1"/>
              </a:solidFill>
              <a:latin typeface="Cambria" pitchFamily="18" charset="0"/>
            </a:endParaRPr>
          </a:p>
          <a:p>
            <a:pPr marL="442913" indent="-442913">
              <a:spcAft>
                <a:spcPts val="600"/>
              </a:spcAft>
              <a:buFont typeface="+mj-lt"/>
              <a:buAutoNum type="arabicParenR" startAt="4"/>
              <a:defRPr/>
            </a:pPr>
            <a:r>
              <a:rPr lang="id-ID" sz="2400" dirty="0">
                <a:solidFill>
                  <a:schemeClr val="tx1"/>
                </a:solidFill>
                <a:latin typeface="Cambria" pitchFamily="18" charset="0"/>
              </a:rPr>
              <a:t>Rincian</a:t>
            </a:r>
            <a:r>
              <a:rPr lang="en-US" sz="2400" dirty="0">
                <a:solidFill>
                  <a:schemeClr val="tx1"/>
                </a:solidFill>
                <a:latin typeface="Cambria" pitchFamily="18" charset="0"/>
              </a:rPr>
              <a:t> </a:t>
            </a:r>
            <a:r>
              <a:rPr lang="en-US" sz="2400" dirty="0" err="1">
                <a:solidFill>
                  <a:schemeClr val="tx1"/>
                </a:solidFill>
                <a:latin typeface="Cambria" pitchFamily="18" charset="0"/>
              </a:rPr>
              <a:t>biaya</a:t>
            </a:r>
            <a:r>
              <a:rPr lang="en-US" sz="2400" dirty="0">
                <a:solidFill>
                  <a:schemeClr val="tx1"/>
                </a:solidFill>
                <a:latin typeface="Cambria" pitchFamily="18" charset="0"/>
              </a:rPr>
              <a:t> </a:t>
            </a:r>
            <a:r>
              <a:rPr lang="en-US" sz="2400" dirty="0" err="1">
                <a:solidFill>
                  <a:schemeClr val="tx1"/>
                </a:solidFill>
                <a:latin typeface="Cambria" pitchFamily="18" charset="0"/>
              </a:rPr>
              <a:t>Perjalanan</a:t>
            </a:r>
            <a:r>
              <a:rPr lang="en-US" sz="2400" dirty="0">
                <a:solidFill>
                  <a:schemeClr val="tx1"/>
                </a:solidFill>
                <a:latin typeface="Cambria" pitchFamily="18" charset="0"/>
              </a:rPr>
              <a:t> </a:t>
            </a:r>
            <a:r>
              <a:rPr lang="en-US" sz="2400" dirty="0" err="1">
                <a:solidFill>
                  <a:schemeClr val="tx1"/>
                </a:solidFill>
                <a:latin typeface="Cambria" pitchFamily="18" charset="0"/>
              </a:rPr>
              <a:t>Dinas</a:t>
            </a:r>
            <a:r>
              <a:rPr lang="en-US" sz="2400" dirty="0">
                <a:solidFill>
                  <a:schemeClr val="tx1"/>
                </a:solidFill>
                <a:latin typeface="Cambria" pitchFamily="18" charset="0"/>
              </a:rPr>
              <a:t> </a:t>
            </a:r>
            <a:r>
              <a:rPr lang="en-US" sz="2400" dirty="0" err="1">
                <a:solidFill>
                  <a:schemeClr val="tx1"/>
                </a:solidFill>
                <a:latin typeface="Cambria" pitchFamily="18" charset="0"/>
              </a:rPr>
              <a:t>Jabatan</a:t>
            </a:r>
            <a:r>
              <a:rPr lang="en-US" sz="2400" dirty="0">
                <a:solidFill>
                  <a:schemeClr val="tx1"/>
                </a:solidFill>
                <a:latin typeface="Cambria" pitchFamily="18" charset="0"/>
              </a:rPr>
              <a:t> </a:t>
            </a:r>
            <a:r>
              <a:rPr lang="en-US" sz="2400" dirty="0" err="1">
                <a:solidFill>
                  <a:schemeClr val="tx1"/>
                </a:solidFill>
                <a:latin typeface="Cambria" pitchFamily="18" charset="0"/>
              </a:rPr>
              <a:t>untuk</a:t>
            </a:r>
            <a:r>
              <a:rPr lang="en-US" sz="2400" dirty="0">
                <a:solidFill>
                  <a:schemeClr val="tx1"/>
                </a:solidFill>
                <a:latin typeface="Cambria" pitchFamily="18" charset="0"/>
              </a:rPr>
              <a:t> </a:t>
            </a:r>
            <a:r>
              <a:rPr lang="en-US" sz="2400" dirty="0" err="1">
                <a:solidFill>
                  <a:schemeClr val="tx1"/>
                </a:solidFill>
                <a:latin typeface="Cambria" pitchFamily="18" charset="0"/>
              </a:rPr>
              <a:t>mengikuti</a:t>
            </a:r>
            <a:r>
              <a:rPr lang="en-US" sz="2400" dirty="0">
                <a:solidFill>
                  <a:schemeClr val="tx1"/>
                </a:solidFill>
                <a:latin typeface="Cambria" pitchFamily="18" charset="0"/>
              </a:rPr>
              <a:t> </a:t>
            </a:r>
            <a:r>
              <a:rPr lang="en-US" sz="2400" dirty="0" err="1">
                <a:solidFill>
                  <a:schemeClr val="tx1"/>
                </a:solidFill>
                <a:latin typeface="Cambria" pitchFamily="18" charset="0"/>
              </a:rPr>
              <a:t>rapat</a:t>
            </a:r>
            <a:r>
              <a:rPr lang="en-US" sz="2400" dirty="0">
                <a:solidFill>
                  <a:schemeClr val="tx1"/>
                </a:solidFill>
                <a:latin typeface="Cambria" pitchFamily="18" charset="0"/>
              </a:rPr>
              <a:t>, seminar</a:t>
            </a:r>
            <a:r>
              <a:rPr lang="id-ID" sz="2400" dirty="0">
                <a:solidFill>
                  <a:schemeClr val="tx1"/>
                </a:solidFill>
                <a:latin typeface="Cambria" pitchFamily="18" charset="0"/>
              </a:rPr>
              <a:t>,</a:t>
            </a:r>
            <a:r>
              <a:rPr lang="en-US" sz="2400" dirty="0">
                <a:solidFill>
                  <a:schemeClr val="tx1"/>
                </a:solidFill>
                <a:latin typeface="Cambria" pitchFamily="18" charset="0"/>
              </a:rPr>
              <a:t> </a:t>
            </a:r>
            <a:r>
              <a:rPr lang="en-US" sz="2400" dirty="0" err="1">
                <a:solidFill>
                  <a:schemeClr val="tx1"/>
                </a:solidFill>
                <a:latin typeface="Cambria" pitchFamily="18" charset="0"/>
              </a:rPr>
              <a:t>dan</a:t>
            </a:r>
            <a:r>
              <a:rPr lang="en-US" sz="2400" dirty="0">
                <a:solidFill>
                  <a:schemeClr val="tx1"/>
                </a:solidFill>
                <a:latin typeface="Cambria" pitchFamily="18" charset="0"/>
              </a:rPr>
              <a:t> </a:t>
            </a:r>
            <a:r>
              <a:rPr lang="en-US" sz="2400" dirty="0" err="1">
                <a:solidFill>
                  <a:schemeClr val="tx1"/>
                </a:solidFill>
                <a:latin typeface="Cambria" pitchFamily="18" charset="0"/>
              </a:rPr>
              <a:t>sejenisnya</a:t>
            </a:r>
            <a:r>
              <a:rPr lang="en-US" sz="2400" dirty="0">
                <a:solidFill>
                  <a:schemeClr val="tx1"/>
                </a:solidFill>
                <a:latin typeface="Cambria" pitchFamily="18" charset="0"/>
              </a:rPr>
              <a:t> </a:t>
            </a:r>
            <a:r>
              <a:rPr lang="id-ID" sz="2400" dirty="0">
                <a:solidFill>
                  <a:schemeClr val="tx1"/>
                </a:solidFill>
                <a:latin typeface="Cambria" pitchFamily="18" charset="0"/>
              </a:rPr>
              <a:t>tercantum dalam Lampiran </a:t>
            </a:r>
            <a:r>
              <a:rPr lang="en-US" sz="2400" dirty="0">
                <a:solidFill>
                  <a:schemeClr val="tx1"/>
                </a:solidFill>
                <a:latin typeface="Cambria" pitchFamily="18" charset="0"/>
              </a:rPr>
              <a:t>V PMK</a:t>
            </a:r>
            <a:r>
              <a:rPr lang="en-US" sz="2000" dirty="0">
                <a:solidFill>
                  <a:schemeClr val="tx1"/>
                </a:solidFill>
                <a:latin typeface="Cambria" pitchFamily="18" charset="0"/>
              </a:rPr>
              <a:t>.</a:t>
            </a:r>
            <a:endParaRPr lang="id-ID" sz="2000" dirty="0">
              <a:solidFill>
                <a:schemeClr val="tx1"/>
              </a:solidFill>
              <a:latin typeface="Cambria" pitchFamily="18" charset="0"/>
            </a:endParaRPr>
          </a:p>
          <a:p>
            <a:pPr marL="457200" indent="-457200">
              <a:spcAft>
                <a:spcPts val="600"/>
              </a:spcAft>
              <a:defRPr/>
            </a:pPr>
            <a:endParaRPr lang="id-ID" sz="2500" dirty="0">
              <a:solidFill>
                <a:schemeClr val="tx1"/>
              </a:solidFill>
              <a:latin typeface="Cambria" pitchFamily="18" charset="0"/>
            </a:endParaRPr>
          </a:p>
        </p:txBody>
      </p:sp>
      <p:sp>
        <p:nvSpPr>
          <p:cNvPr id="5" name="Rounded Rectangle 4"/>
          <p:cNvSpPr/>
          <p:nvPr/>
        </p:nvSpPr>
        <p:spPr>
          <a:xfrm>
            <a:off x="623392" y="686162"/>
            <a:ext cx="11041227" cy="818396"/>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solidFill>
                  <a:schemeClr val="tx1"/>
                </a:solidFill>
                <a:effectLst>
                  <a:outerShdw blurRad="38100" dist="38100" dir="2700000" algn="tl">
                    <a:srgbClr val="000000">
                      <a:alpha val="43137"/>
                    </a:srgbClr>
                  </a:outerShdw>
                </a:effectLst>
              </a:rPr>
              <a:t>  </a:t>
            </a:r>
            <a:r>
              <a:rPr lang="id-ID" sz="2400" b="1" dirty="0">
                <a:solidFill>
                  <a:schemeClr val="tx1"/>
                </a:solidFill>
                <a:effectLst>
                  <a:outerShdw blurRad="38100" dist="38100" dir="2700000" algn="tl">
                    <a:srgbClr val="000000">
                      <a:alpha val="43137"/>
                    </a:srgbClr>
                  </a:outerShdw>
                </a:effectLst>
              </a:rPr>
              <a:t>Dalam Rangka Mengikuti Rapat, Seminar, dan Sejenisnya</a:t>
            </a:r>
          </a:p>
        </p:txBody>
      </p:sp>
    </p:spTree>
    <p:extLst>
      <p:ext uri="{BB962C8B-B14F-4D97-AF65-F5344CB8AC3E}">
        <p14:creationId xmlns="" xmlns:p14="http://schemas.microsoft.com/office/powerpoint/2010/main" val="37263405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2032000" y="1397001"/>
          <a:ext cx="8128002" cy="371475"/>
        </p:xfrm>
        <a:graphic>
          <a:graphicData uri="http://schemas.openxmlformats.org/drawingml/2006/table">
            <a:tbl>
              <a:tblPr firstRow="1" bandRow="1">
                <a:tableStyleId>{5C22544A-7EE6-4342-B048-85BDC9FD1C3A}</a:tableStyleId>
              </a:tblPr>
              <a:tblGrid>
                <a:gridCol w="1354667">
                  <a:extLst>
                    <a:ext uri="{9D8B030D-6E8A-4147-A177-3AD203B41FA5}">
                      <a16:colId xmlns="" xmlns:a16="http://schemas.microsoft.com/office/drawing/2014/main" val="20000"/>
                    </a:ext>
                  </a:extLst>
                </a:gridCol>
                <a:gridCol w="1354667">
                  <a:extLst>
                    <a:ext uri="{9D8B030D-6E8A-4147-A177-3AD203B41FA5}">
                      <a16:colId xmlns="" xmlns:a16="http://schemas.microsoft.com/office/drawing/2014/main" val="20001"/>
                    </a:ext>
                  </a:extLst>
                </a:gridCol>
                <a:gridCol w="1354667">
                  <a:extLst>
                    <a:ext uri="{9D8B030D-6E8A-4147-A177-3AD203B41FA5}">
                      <a16:colId xmlns="" xmlns:a16="http://schemas.microsoft.com/office/drawing/2014/main" val="20002"/>
                    </a:ext>
                  </a:extLst>
                </a:gridCol>
                <a:gridCol w="1354667">
                  <a:extLst>
                    <a:ext uri="{9D8B030D-6E8A-4147-A177-3AD203B41FA5}">
                      <a16:colId xmlns="" xmlns:a16="http://schemas.microsoft.com/office/drawing/2014/main" val="20003"/>
                    </a:ext>
                  </a:extLst>
                </a:gridCol>
                <a:gridCol w="1354667">
                  <a:extLst>
                    <a:ext uri="{9D8B030D-6E8A-4147-A177-3AD203B41FA5}">
                      <a16:colId xmlns="" xmlns:a16="http://schemas.microsoft.com/office/drawing/2014/main" val="20004"/>
                    </a:ext>
                  </a:extLst>
                </a:gridCol>
                <a:gridCol w="1354667">
                  <a:extLst>
                    <a:ext uri="{9D8B030D-6E8A-4147-A177-3AD203B41FA5}">
                      <a16:colId xmlns="" xmlns:a16="http://schemas.microsoft.com/office/drawing/2014/main" val="20005"/>
                    </a:ext>
                  </a:extLst>
                </a:gridCol>
              </a:tblGrid>
              <a:tr h="371475">
                <a:tc>
                  <a:txBody>
                    <a:bodyPr/>
                    <a:lstStyle/>
                    <a:p>
                      <a:endParaRPr lang="id-ID" sz="1800" dirty="0"/>
                    </a:p>
                  </a:txBody>
                  <a:tcPr marL="121920" marR="121920" marT="45798" marB="45798"/>
                </a:tc>
                <a:tc>
                  <a:txBody>
                    <a:bodyPr/>
                    <a:lstStyle/>
                    <a:p>
                      <a:endParaRPr lang="id-ID" sz="1800"/>
                    </a:p>
                  </a:txBody>
                  <a:tcPr marL="121920" marR="121920" marT="45798" marB="45798"/>
                </a:tc>
                <a:tc>
                  <a:txBody>
                    <a:bodyPr/>
                    <a:lstStyle/>
                    <a:p>
                      <a:endParaRPr lang="id-ID" sz="1800"/>
                    </a:p>
                  </a:txBody>
                  <a:tcPr marL="121920" marR="121920" marT="45798" marB="45798"/>
                </a:tc>
                <a:tc>
                  <a:txBody>
                    <a:bodyPr/>
                    <a:lstStyle/>
                    <a:p>
                      <a:endParaRPr lang="id-ID" sz="1800"/>
                    </a:p>
                  </a:txBody>
                  <a:tcPr marL="121920" marR="121920" marT="45798" marB="45798"/>
                </a:tc>
                <a:tc>
                  <a:txBody>
                    <a:bodyPr/>
                    <a:lstStyle/>
                    <a:p>
                      <a:endParaRPr lang="id-ID" sz="1800"/>
                    </a:p>
                  </a:txBody>
                  <a:tcPr marL="121920" marR="121920" marT="45798" marB="45798"/>
                </a:tc>
                <a:tc>
                  <a:txBody>
                    <a:bodyPr/>
                    <a:lstStyle/>
                    <a:p>
                      <a:endParaRPr lang="id-ID" sz="1800"/>
                    </a:p>
                  </a:txBody>
                  <a:tcPr marL="121920" marR="121920" marT="45798" marB="45798"/>
                </a:tc>
                <a:extLst>
                  <a:ext uri="{0D108BD9-81ED-4DB2-BD59-A6C34878D82A}">
                    <a16:rowId xmlns="" xmlns:a16="http://schemas.microsoft.com/office/drawing/2014/main" val="10000"/>
                  </a:ext>
                </a:extLst>
              </a:tr>
            </a:tbl>
          </a:graphicData>
        </a:graphic>
      </p:graphicFrame>
      <p:sp>
        <p:nvSpPr>
          <p:cNvPr id="7" name="TextBox 5"/>
          <p:cNvSpPr txBox="1">
            <a:spLocks noChangeArrowheads="1"/>
          </p:cNvSpPr>
          <p:nvPr/>
        </p:nvSpPr>
        <p:spPr bwMode="auto">
          <a:xfrm>
            <a:off x="0" y="1"/>
            <a:ext cx="12192000" cy="1058863"/>
          </a:xfrm>
          <a:prstGeom prst="rect">
            <a:avLst/>
          </a:prstGeom>
          <a:solidFill>
            <a:schemeClr val="bg1">
              <a:lumMod val="85000"/>
            </a:schemeClr>
          </a:solidFill>
          <a:ln w="9525">
            <a:solidFill>
              <a:srgbClr val="0070C0"/>
            </a:solidFill>
            <a:miter lim="800000"/>
            <a:headEnd/>
            <a:tailEnd/>
          </a:ln>
        </p:spPr>
        <p:txBody>
          <a:bodyPr>
            <a:spAutoFit/>
          </a:bodyPr>
          <a:lstStyle/>
          <a:p>
            <a:pPr algn="ctr">
              <a:defRPr/>
            </a:pPr>
            <a:endParaRPr lang="id-ID" sz="600" b="1" dirty="0">
              <a:latin typeface="Cambria" pitchFamily="18" charset="0"/>
            </a:endParaRPr>
          </a:p>
          <a:p>
            <a:pPr algn="ctr">
              <a:defRPr/>
            </a:pPr>
            <a:r>
              <a:rPr lang="id-ID" b="1" dirty="0">
                <a:latin typeface="Cambria" pitchFamily="18" charset="0"/>
              </a:rPr>
              <a:t>RINCIAN BIAYA PERJALANAN DINAS JABATAN UNTUK MENGIKUTI </a:t>
            </a:r>
          </a:p>
          <a:p>
            <a:pPr algn="ctr">
              <a:spcAft>
                <a:spcPts val="300"/>
              </a:spcAft>
              <a:defRPr/>
            </a:pPr>
            <a:r>
              <a:rPr lang="id-ID" b="1" dirty="0">
                <a:latin typeface="Cambria" pitchFamily="18" charset="0"/>
              </a:rPr>
              <a:t>KEGIATAN RAPAT, SEMINAR, DAN SEJENISNYA</a:t>
            </a:r>
          </a:p>
          <a:p>
            <a:pPr algn="ctr">
              <a:defRPr/>
            </a:pPr>
            <a:r>
              <a:rPr lang="id-ID" b="1" dirty="0">
                <a:latin typeface="Cambria" pitchFamily="18" charset="0"/>
              </a:rPr>
              <a:t>I. </a:t>
            </a:r>
            <a:r>
              <a:rPr lang="id-ID" sz="1600" b="1" dirty="0">
                <a:latin typeface="Cambria" pitchFamily="18" charset="0"/>
              </a:rPr>
              <a:t>DI DALAM KANTOR (RUANG RAPAT/AULIA/SERBAGUNA DAN SEJENISNYA) </a:t>
            </a:r>
            <a:r>
              <a:rPr lang="en-US" sz="1600" b="1" dirty="0">
                <a:latin typeface="Cambria" pitchFamily="18" charset="0"/>
              </a:rPr>
              <a:t> ------- </a:t>
            </a:r>
            <a:r>
              <a:rPr lang="id-ID" sz="1600" b="1" dirty="0">
                <a:latin typeface="Cambria" pitchFamily="18" charset="0"/>
              </a:rPr>
              <a:t>LAMPIRAN V</a:t>
            </a:r>
            <a:endParaRPr lang="id-ID" b="1" dirty="0">
              <a:latin typeface="Cambria" pitchFamily="18" charset="0"/>
            </a:endParaRPr>
          </a:p>
        </p:txBody>
      </p:sp>
      <p:graphicFrame>
        <p:nvGraphicFramePr>
          <p:cNvPr id="8" name="Table 7"/>
          <p:cNvGraphicFramePr>
            <a:graphicFrameLocks noGrp="1"/>
          </p:cNvGraphicFramePr>
          <p:nvPr/>
        </p:nvGraphicFramePr>
        <p:xfrm>
          <a:off x="334434" y="1125539"/>
          <a:ext cx="11523133" cy="3400425"/>
        </p:xfrm>
        <a:graphic>
          <a:graphicData uri="http://schemas.openxmlformats.org/drawingml/2006/table">
            <a:tbl>
              <a:tblPr firstRow="1" bandRow="1">
                <a:tableStyleId>{0660B408-B3CF-4A94-85FC-2B1E0A45F4A2}</a:tableStyleId>
              </a:tblPr>
              <a:tblGrid>
                <a:gridCol w="4308649">
                  <a:extLst>
                    <a:ext uri="{9D8B030D-6E8A-4147-A177-3AD203B41FA5}">
                      <a16:colId xmlns="" xmlns:a16="http://schemas.microsoft.com/office/drawing/2014/main" val="20000"/>
                    </a:ext>
                  </a:extLst>
                </a:gridCol>
                <a:gridCol w="2038837">
                  <a:extLst>
                    <a:ext uri="{9D8B030D-6E8A-4147-A177-3AD203B41FA5}">
                      <a16:colId xmlns="" xmlns:a16="http://schemas.microsoft.com/office/drawing/2014/main" val="20001"/>
                    </a:ext>
                  </a:extLst>
                </a:gridCol>
                <a:gridCol w="1668603">
                  <a:extLst>
                    <a:ext uri="{9D8B030D-6E8A-4147-A177-3AD203B41FA5}">
                      <a16:colId xmlns="" xmlns:a16="http://schemas.microsoft.com/office/drawing/2014/main" val="20002"/>
                    </a:ext>
                  </a:extLst>
                </a:gridCol>
                <a:gridCol w="1903823">
                  <a:extLst>
                    <a:ext uri="{9D8B030D-6E8A-4147-A177-3AD203B41FA5}">
                      <a16:colId xmlns="" xmlns:a16="http://schemas.microsoft.com/office/drawing/2014/main" val="20003"/>
                    </a:ext>
                  </a:extLst>
                </a:gridCol>
                <a:gridCol w="1603221">
                  <a:extLst>
                    <a:ext uri="{9D8B030D-6E8A-4147-A177-3AD203B41FA5}">
                      <a16:colId xmlns="" xmlns:a16="http://schemas.microsoft.com/office/drawing/2014/main" val="20004"/>
                    </a:ext>
                  </a:extLst>
                </a:gridCol>
              </a:tblGrid>
              <a:tr h="518264">
                <a:tc>
                  <a:txBody>
                    <a:bodyPr/>
                    <a:lstStyle/>
                    <a:p>
                      <a:pPr algn="ctr"/>
                      <a:r>
                        <a:rPr lang="id-ID" sz="1400" dirty="0">
                          <a:latin typeface="Arial Narrow" pitchFamily="34" charset="0"/>
                        </a:rPr>
                        <a:t>Komponen Biaya Perjalanan Dinas</a:t>
                      </a:r>
                    </a:p>
                  </a:txBody>
                  <a:tcPr marL="121940" marR="121940" marT="45729" marB="457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d-ID" sz="1400" dirty="0">
                          <a:latin typeface="Arial Narrow" pitchFamily="34" charset="0"/>
                        </a:rPr>
                        <a:t>Uang Saku Rapat</a:t>
                      </a:r>
                    </a:p>
                  </a:txBody>
                  <a:tcPr marL="121940" marR="121940" marT="45729" marB="457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d-ID" sz="1400" b="1" dirty="0">
                          <a:solidFill>
                            <a:schemeClr val="bg1"/>
                          </a:solidFill>
                          <a:latin typeface="Arial Narrow" pitchFamily="34" charset="0"/>
                        </a:rPr>
                        <a:t>Uang</a:t>
                      </a:r>
                      <a:r>
                        <a:rPr lang="id-ID" sz="1400" b="1" baseline="0" dirty="0">
                          <a:solidFill>
                            <a:schemeClr val="bg1"/>
                          </a:solidFill>
                          <a:latin typeface="Arial Narrow" pitchFamily="34" charset="0"/>
                        </a:rPr>
                        <a:t> Harian</a:t>
                      </a:r>
                      <a:endParaRPr lang="id-ID" sz="1400" b="1" dirty="0">
                        <a:solidFill>
                          <a:schemeClr val="bg1"/>
                        </a:solidFill>
                        <a:latin typeface="Arial Narrow" pitchFamily="34" charset="0"/>
                      </a:endParaRPr>
                    </a:p>
                  </a:txBody>
                  <a:tcPr marL="121940" marR="121940" marT="45729" marB="457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id-ID" sz="1400" b="1" dirty="0">
                          <a:solidFill>
                            <a:schemeClr val="bg1"/>
                          </a:solidFill>
                          <a:latin typeface="Arial Narrow" pitchFamily="34" charset="0"/>
                        </a:rPr>
                        <a:t>Uang</a:t>
                      </a:r>
                      <a:r>
                        <a:rPr lang="id-ID" sz="1400" b="1" baseline="0" dirty="0">
                          <a:solidFill>
                            <a:schemeClr val="bg1"/>
                          </a:solidFill>
                          <a:latin typeface="Arial Narrow" pitchFamily="34" charset="0"/>
                        </a:rPr>
                        <a:t> Transpor Pegawai</a:t>
                      </a:r>
                      <a:endParaRPr lang="id-ID" sz="1400" b="1" dirty="0">
                        <a:solidFill>
                          <a:schemeClr val="bg1"/>
                        </a:solidFill>
                        <a:latin typeface="Arial Narrow" pitchFamily="34" charset="0"/>
                      </a:endParaRPr>
                    </a:p>
                  </a:txBody>
                  <a:tcPr marL="121940" marR="121940" marT="45729" marB="457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id-ID" sz="1400" b="1" dirty="0">
                          <a:solidFill>
                            <a:schemeClr val="bg1"/>
                          </a:solidFill>
                          <a:latin typeface="Arial Narrow" pitchFamily="34" charset="0"/>
                        </a:rPr>
                        <a:t>Biaya Penginapan</a:t>
                      </a:r>
                    </a:p>
                  </a:txBody>
                  <a:tcPr marL="121940" marR="121940" marT="45729" marB="457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 xmlns:a16="http://schemas.microsoft.com/office/drawing/2014/main" val="10000"/>
                  </a:ext>
                </a:extLst>
              </a:tr>
              <a:tr h="945070">
                <a:tc>
                  <a:txBody>
                    <a:bodyPr/>
                    <a:lstStyle/>
                    <a:p>
                      <a:pPr marL="0" indent="0" algn="l">
                        <a:spcBef>
                          <a:spcPts val="0"/>
                        </a:spcBef>
                        <a:spcAft>
                          <a:spcPts val="0"/>
                        </a:spcAft>
                      </a:pPr>
                      <a:r>
                        <a:rPr lang="id-ID" sz="1400" b="1" dirty="0">
                          <a:latin typeface="Arial Narrow" pitchFamily="34" charset="0"/>
                          <a:ea typeface="Calibri"/>
                          <a:cs typeface="Arial"/>
                        </a:rPr>
                        <a:t>I.   MELEWATI BATAS KOTA</a:t>
                      </a:r>
                    </a:p>
                    <a:p>
                      <a:pPr marL="442913" indent="-263525" algn="l">
                        <a:spcBef>
                          <a:spcPts val="0"/>
                        </a:spcBef>
                        <a:spcAft>
                          <a:spcPts val="0"/>
                        </a:spcAft>
                        <a:buFont typeface="+mj-lt"/>
                        <a:buAutoNum type="arabicPeriod"/>
                      </a:pPr>
                      <a:r>
                        <a:rPr lang="id-ID" sz="1400" dirty="0">
                          <a:latin typeface="Arial Narrow" pitchFamily="34" charset="0"/>
                          <a:ea typeface="Calibri"/>
                          <a:cs typeface="Arial"/>
                        </a:rPr>
                        <a:t>Peserta</a:t>
                      </a:r>
                    </a:p>
                    <a:p>
                      <a:pPr marL="442913" indent="-263525" algn="l">
                        <a:spcBef>
                          <a:spcPts val="0"/>
                        </a:spcBef>
                        <a:spcAft>
                          <a:spcPts val="0"/>
                        </a:spcAft>
                        <a:buFont typeface="+mj-lt"/>
                        <a:buAutoNum type="arabicPeriod"/>
                      </a:pPr>
                      <a:r>
                        <a:rPr lang="id-ID" sz="1400" dirty="0">
                          <a:latin typeface="Arial Narrow" pitchFamily="34" charset="0"/>
                          <a:ea typeface="Calibri"/>
                          <a:cs typeface="Arial"/>
                        </a:rPr>
                        <a:t>Panitia/Operator</a:t>
                      </a:r>
                    </a:p>
                    <a:p>
                      <a:pPr marL="442913" indent="-263525" algn="l">
                        <a:spcBef>
                          <a:spcPts val="0"/>
                        </a:spcBef>
                        <a:spcAft>
                          <a:spcPts val="0"/>
                        </a:spcAft>
                        <a:buFont typeface="+mj-lt"/>
                        <a:buAutoNum type="arabicPeriod"/>
                      </a:pPr>
                      <a:r>
                        <a:rPr lang="id-ID" sz="1400" dirty="0">
                          <a:latin typeface="Arial Narrow" pitchFamily="34" charset="0"/>
                          <a:ea typeface="Calibri"/>
                          <a:cs typeface="Arial"/>
                        </a:rPr>
                        <a:t>Narasumber</a:t>
                      </a:r>
                      <a:endParaRPr lang="id-ID" sz="1400" dirty="0">
                        <a:latin typeface="Arial Narrow" pitchFamily="34" charset="0"/>
                        <a:ea typeface="Calibri"/>
                        <a:cs typeface="Times New Roman"/>
                      </a:endParaRPr>
                    </a:p>
                  </a:txBody>
                  <a:tcPr marL="91455" marR="914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endParaRPr kumimoji="0" lang="id-ID" sz="1400" kern="1200" dirty="0">
                        <a:latin typeface="Arial Narrow" pitchFamily="34" charset="0"/>
                      </a:endParaRPr>
                    </a:p>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id-ID" sz="1400" kern="1200" dirty="0">
                          <a:latin typeface="Arial Narrow" pitchFamily="34" charset="0"/>
                        </a:rPr>
                        <a:t>-</a:t>
                      </a:r>
                    </a:p>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id-ID" sz="1400" kern="1200" dirty="0">
                          <a:latin typeface="Arial Narrow" pitchFamily="34" charset="0"/>
                        </a:rPr>
                        <a:t>-</a:t>
                      </a:r>
                    </a:p>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id-ID" sz="1400" kern="1200" dirty="0">
                          <a:latin typeface="Arial Narrow" pitchFamily="34" charset="0"/>
                        </a:rPr>
                        <a:t>-</a:t>
                      </a:r>
                      <a:endParaRPr lang="id-ID" sz="1400" b="1" dirty="0">
                        <a:solidFill>
                          <a:schemeClr val="tx1"/>
                        </a:solidFill>
                        <a:effectLst/>
                        <a:latin typeface="Arial Narrow" pitchFamily="34" charset="0"/>
                      </a:endParaRPr>
                    </a:p>
                  </a:txBody>
                  <a:tcPr marL="121940" marR="12194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0"/>
                        </a:spcBef>
                        <a:spcAft>
                          <a:spcPts val="0"/>
                        </a:spcAft>
                      </a:pPr>
                      <a:endParaRPr lang="id-ID" sz="1400" dirty="0">
                        <a:latin typeface="Arial Narrow"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0" lang="id-ID" sz="1400" kern="1200" dirty="0">
                          <a:latin typeface="Arial Narrow" pitchFamily="34" charset="0"/>
                        </a:rPr>
                        <a:t>√</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id-ID" sz="1400" b="0" kern="1200" dirty="0">
                          <a:solidFill>
                            <a:schemeClr val="tx1"/>
                          </a:solidFill>
                          <a:effectLst/>
                          <a:latin typeface="Arial Narrow" pitchFamily="34" charset="0"/>
                        </a:rPr>
                        <a:t>-</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id-ID" sz="1400" b="0" kern="1200" dirty="0">
                          <a:solidFill>
                            <a:schemeClr val="tx1"/>
                          </a:solidFill>
                          <a:effectLst/>
                          <a:latin typeface="Arial Narrow" pitchFamily="34" charset="0"/>
                        </a:rPr>
                        <a:t>-</a:t>
                      </a:r>
                      <a:endParaRPr lang="id-ID" sz="1400" b="0" dirty="0">
                        <a:solidFill>
                          <a:schemeClr val="tx1"/>
                        </a:solidFill>
                        <a:effectLst/>
                        <a:latin typeface="Arial Narrow" pitchFamily="34" charset="0"/>
                      </a:endParaRPr>
                    </a:p>
                  </a:txBody>
                  <a:tcPr marL="121940" marR="12194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0"/>
                        </a:spcBef>
                        <a:spcAft>
                          <a:spcPts val="0"/>
                        </a:spcAft>
                      </a:pPr>
                      <a:endParaRPr lang="id-ID" sz="1400" dirty="0">
                        <a:latin typeface="Arial Narrow"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0" lang="id-ID" sz="1400" kern="1200" dirty="0">
                          <a:solidFill>
                            <a:schemeClr val="dk1"/>
                          </a:solidFill>
                          <a:latin typeface="Arial Narrow" pitchFamily="34" charset="0"/>
                          <a:ea typeface="+mn-ea"/>
                          <a:cs typeface="+mn-cs"/>
                        </a:rPr>
                        <a:t>√ </a:t>
                      </a:r>
                      <a:r>
                        <a:rPr kumimoji="0" lang="id-ID" sz="1400" kern="1200" baseline="30000" dirty="0">
                          <a:solidFill>
                            <a:schemeClr val="dk1"/>
                          </a:solidFill>
                          <a:latin typeface="Arial Narrow" pitchFamily="34" charset="0"/>
                          <a:ea typeface="+mn-ea"/>
                          <a:cs typeface="+mn-cs"/>
                        </a:rPr>
                        <a:t>1)</a:t>
                      </a:r>
                      <a:endParaRPr lang="id-ID" sz="1400" b="1" dirty="0">
                        <a:solidFill>
                          <a:schemeClr val="tx1"/>
                        </a:solidFill>
                        <a:effectLst/>
                        <a:latin typeface="Arial Narrow" pitchFamily="34" charset="0"/>
                      </a:endParaRPr>
                    </a:p>
                    <a:p>
                      <a:pPr algn="ctr">
                        <a:spcBef>
                          <a:spcPts val="0"/>
                        </a:spcBef>
                        <a:spcAft>
                          <a:spcPts val="0"/>
                        </a:spcAft>
                      </a:pPr>
                      <a:r>
                        <a:rPr lang="id-ID" sz="1400" dirty="0">
                          <a:latin typeface="Arial Narrow" pitchFamily="34" charset="0"/>
                        </a:rPr>
                        <a:t>-</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id-ID" sz="1400" kern="1200" dirty="0">
                          <a:solidFill>
                            <a:schemeClr val="dk1"/>
                          </a:solidFill>
                          <a:latin typeface="Arial Narrow" pitchFamily="34" charset="0"/>
                          <a:ea typeface="+mn-ea"/>
                          <a:cs typeface="+mn-cs"/>
                        </a:rPr>
                        <a:t>√ </a:t>
                      </a:r>
                      <a:r>
                        <a:rPr kumimoji="0" lang="id-ID" sz="1400" kern="1200" baseline="30000" dirty="0">
                          <a:solidFill>
                            <a:schemeClr val="dk1"/>
                          </a:solidFill>
                          <a:latin typeface="Arial Narrow" pitchFamily="34" charset="0"/>
                          <a:ea typeface="+mn-ea"/>
                          <a:cs typeface="+mn-cs"/>
                        </a:rPr>
                        <a:t>1)</a:t>
                      </a:r>
                      <a:endParaRPr lang="id-ID" sz="1400" b="1" dirty="0">
                        <a:solidFill>
                          <a:schemeClr val="tx1"/>
                        </a:solidFill>
                        <a:effectLst/>
                        <a:latin typeface="Arial Narrow" pitchFamily="34" charset="0"/>
                      </a:endParaRPr>
                    </a:p>
                  </a:txBody>
                  <a:tcPr marL="121940" marR="12194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0"/>
                        </a:spcBef>
                        <a:spcAft>
                          <a:spcPts val="0"/>
                        </a:spcAft>
                      </a:pPr>
                      <a:endParaRPr lang="id-ID" sz="1400" dirty="0">
                        <a:latin typeface="Arial Narrow"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0" lang="id-ID" sz="1400" b="0" kern="1200" dirty="0">
                          <a:solidFill>
                            <a:schemeClr val="dk1"/>
                          </a:solidFill>
                          <a:latin typeface="Arial Narrow" pitchFamily="34" charset="0"/>
                          <a:ea typeface="+mn-ea"/>
                          <a:cs typeface="+mn-cs"/>
                        </a:rPr>
                        <a:t>√</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id-ID" sz="1400" b="0" kern="1200" dirty="0">
                          <a:solidFill>
                            <a:schemeClr val="dk1"/>
                          </a:solidFill>
                          <a:effectLst/>
                          <a:latin typeface="Arial Narrow" pitchFamily="34" charset="0"/>
                          <a:ea typeface="+mn-ea"/>
                          <a:cs typeface="+mn-cs"/>
                        </a:rPr>
                        <a:t>-</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id-ID" sz="1400" b="0" kern="1200" dirty="0">
                          <a:solidFill>
                            <a:schemeClr val="dk1"/>
                          </a:solidFill>
                          <a:latin typeface="Arial Narrow" pitchFamily="34" charset="0"/>
                          <a:ea typeface="+mn-ea"/>
                          <a:cs typeface="+mn-cs"/>
                        </a:rPr>
                        <a:t>√ </a:t>
                      </a:r>
                      <a:endParaRPr lang="id-ID" sz="1400" b="0" dirty="0">
                        <a:solidFill>
                          <a:schemeClr val="tx1"/>
                        </a:solidFill>
                        <a:effectLst/>
                        <a:latin typeface="Arial Narrow" pitchFamily="34" charset="0"/>
                      </a:endParaRPr>
                    </a:p>
                  </a:txBody>
                  <a:tcPr marL="121940" marR="12194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945070">
                <a:tc>
                  <a:txBody>
                    <a:bodyPr/>
                    <a:lstStyle/>
                    <a:p>
                      <a:pPr marL="0" indent="0" algn="l">
                        <a:spcBef>
                          <a:spcPts val="0"/>
                        </a:spcBef>
                        <a:spcAft>
                          <a:spcPts val="0"/>
                        </a:spcAft>
                      </a:pPr>
                      <a:r>
                        <a:rPr kumimoji="0" lang="id-ID" sz="1400" b="1" kern="1200" dirty="0">
                          <a:solidFill>
                            <a:schemeClr val="dk1"/>
                          </a:solidFill>
                          <a:latin typeface="Arial Narrow" pitchFamily="34" charset="0"/>
                          <a:ea typeface="Calibri"/>
                          <a:cs typeface="Arial"/>
                        </a:rPr>
                        <a:t>II.  DALAM KOTA LEBIH DARI 8 JAM</a:t>
                      </a:r>
                    </a:p>
                    <a:p>
                      <a:pPr marL="442913" indent="-263525" algn="l">
                        <a:spcBef>
                          <a:spcPts val="0"/>
                        </a:spcBef>
                        <a:spcAft>
                          <a:spcPts val="0"/>
                        </a:spcAft>
                        <a:buFont typeface="+mj-lt"/>
                        <a:buAutoNum type="arabicPeriod"/>
                      </a:pPr>
                      <a:r>
                        <a:rPr lang="id-ID" sz="1400" dirty="0">
                          <a:latin typeface="Arial Narrow" pitchFamily="34" charset="0"/>
                          <a:ea typeface="Calibri"/>
                          <a:cs typeface="Arial"/>
                        </a:rPr>
                        <a:t>Peserta</a:t>
                      </a:r>
                    </a:p>
                    <a:p>
                      <a:pPr marL="442913" indent="-263525" algn="l">
                        <a:spcBef>
                          <a:spcPts val="0"/>
                        </a:spcBef>
                        <a:spcAft>
                          <a:spcPts val="0"/>
                        </a:spcAft>
                        <a:buFont typeface="+mj-lt"/>
                        <a:buAutoNum type="arabicPeriod"/>
                      </a:pPr>
                      <a:r>
                        <a:rPr lang="id-ID" sz="1400" dirty="0">
                          <a:latin typeface="Arial Narrow" pitchFamily="34" charset="0"/>
                          <a:ea typeface="Calibri"/>
                          <a:cs typeface="Arial"/>
                        </a:rPr>
                        <a:t>Panitia/Operator</a:t>
                      </a:r>
                    </a:p>
                    <a:p>
                      <a:pPr marL="442913" indent="-263525" algn="l">
                        <a:spcBef>
                          <a:spcPts val="0"/>
                        </a:spcBef>
                        <a:spcAft>
                          <a:spcPts val="0"/>
                        </a:spcAft>
                        <a:buFont typeface="+mj-lt"/>
                        <a:buAutoNum type="arabicPeriod"/>
                      </a:pPr>
                      <a:r>
                        <a:rPr lang="id-ID" sz="1400" dirty="0">
                          <a:latin typeface="Arial Narrow" pitchFamily="34" charset="0"/>
                          <a:ea typeface="Calibri"/>
                          <a:cs typeface="Arial"/>
                        </a:rPr>
                        <a:t>Narasumber</a:t>
                      </a:r>
                      <a:endParaRPr lang="id-ID" sz="1400" dirty="0">
                        <a:latin typeface="Arial Narrow" pitchFamily="34" charset="0"/>
                        <a:ea typeface="Calibri"/>
                        <a:cs typeface="Times New Roman"/>
                      </a:endParaRPr>
                    </a:p>
                  </a:txBody>
                  <a:tcPr marL="91455" marR="914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endParaRPr kumimoji="0" lang="id-ID" sz="1400" kern="1200" dirty="0">
                        <a:latin typeface="Arial Narrow" pitchFamily="34" charset="0"/>
                      </a:endParaRPr>
                    </a:p>
                    <a:p>
                      <a:pPr algn="ctr">
                        <a:spcAft>
                          <a:spcPts val="0"/>
                        </a:spcAft>
                      </a:pPr>
                      <a:r>
                        <a:rPr kumimoji="0" lang="id-ID" sz="1400" kern="1200" dirty="0">
                          <a:solidFill>
                            <a:schemeClr val="dk1"/>
                          </a:solidFill>
                          <a:latin typeface="Arial Narrow" pitchFamily="34" charset="0"/>
                          <a:ea typeface="+mn-ea"/>
                          <a:cs typeface="+mn-cs"/>
                        </a:rPr>
                        <a:t>√ </a:t>
                      </a:r>
                      <a:r>
                        <a:rPr kumimoji="0" lang="id-ID" sz="1400" kern="1200" baseline="30000" dirty="0">
                          <a:solidFill>
                            <a:schemeClr val="dk1"/>
                          </a:solidFill>
                          <a:latin typeface="Arial Narrow" pitchFamily="34" charset="0"/>
                          <a:ea typeface="+mn-ea"/>
                          <a:cs typeface="+mn-cs"/>
                        </a:rPr>
                        <a:t>2)</a:t>
                      </a:r>
                      <a:endParaRPr lang="id-ID" sz="1400" b="1" dirty="0">
                        <a:solidFill>
                          <a:schemeClr val="tx1"/>
                        </a:solidFill>
                        <a:effectLst/>
                        <a:latin typeface="Arial Narrow" pitchFamily="34" charset="0"/>
                      </a:endParaRPr>
                    </a:p>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id-ID" sz="1400" kern="1200" dirty="0">
                          <a:latin typeface="Arial Narrow" pitchFamily="34" charset="0"/>
                        </a:rPr>
                        <a:t>-</a:t>
                      </a:r>
                    </a:p>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id-ID" sz="1400" kern="1200" dirty="0">
                          <a:latin typeface="Arial Narrow" pitchFamily="34" charset="0"/>
                        </a:rPr>
                        <a:t>-</a:t>
                      </a:r>
                      <a:endParaRPr lang="id-ID" sz="1400" b="1" dirty="0">
                        <a:solidFill>
                          <a:schemeClr val="tx1"/>
                        </a:solidFill>
                        <a:effectLst/>
                        <a:latin typeface="Arial Narrow" pitchFamily="34" charset="0"/>
                      </a:endParaRPr>
                    </a:p>
                  </a:txBody>
                  <a:tcPr marL="121940" marR="12194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0"/>
                        </a:spcBef>
                        <a:spcAft>
                          <a:spcPts val="0"/>
                        </a:spcAft>
                      </a:pPr>
                      <a:endParaRPr lang="id-ID" sz="1400" dirty="0">
                        <a:latin typeface="Arial Narrow" pitchFamily="34" charset="0"/>
                      </a:endParaRPr>
                    </a:p>
                    <a:p>
                      <a:pPr algn="ctr">
                        <a:spcBef>
                          <a:spcPts val="0"/>
                        </a:spcBef>
                        <a:spcAft>
                          <a:spcPts val="0"/>
                        </a:spcAft>
                      </a:pPr>
                      <a:r>
                        <a:rPr lang="id-ID" sz="1400" dirty="0">
                          <a:latin typeface="Arial Narrow" pitchFamily="34" charset="0"/>
                        </a:rPr>
                        <a:t>-</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id-ID" sz="1400" b="0" kern="1200" dirty="0">
                          <a:solidFill>
                            <a:schemeClr val="dk1"/>
                          </a:solidFill>
                          <a:effectLst/>
                          <a:latin typeface="Arial Narrow" pitchFamily="34" charset="0"/>
                          <a:ea typeface="+mn-ea"/>
                          <a:cs typeface="+mn-cs"/>
                        </a:rPr>
                        <a:t>-</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id-ID" sz="1400" b="0" kern="1200" dirty="0">
                          <a:solidFill>
                            <a:schemeClr val="dk1"/>
                          </a:solidFill>
                          <a:effectLst/>
                          <a:latin typeface="Arial Narrow" pitchFamily="34" charset="0"/>
                          <a:ea typeface="+mn-ea"/>
                          <a:cs typeface="+mn-cs"/>
                        </a:rPr>
                        <a:t>-</a:t>
                      </a:r>
                      <a:endParaRPr lang="id-ID" sz="1400" b="1" dirty="0">
                        <a:solidFill>
                          <a:schemeClr val="tx1"/>
                        </a:solidFill>
                        <a:effectLst/>
                        <a:latin typeface="Arial Narrow" pitchFamily="34" charset="0"/>
                      </a:endParaRPr>
                    </a:p>
                  </a:txBody>
                  <a:tcPr marL="121940" marR="12194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0"/>
                        </a:spcBef>
                        <a:spcAft>
                          <a:spcPts val="0"/>
                        </a:spcAft>
                      </a:pPr>
                      <a:endParaRPr lang="id-ID" sz="1400" dirty="0">
                        <a:latin typeface="Arial Narrow"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0" lang="id-ID" sz="1400" kern="1200" dirty="0">
                          <a:solidFill>
                            <a:schemeClr val="dk1"/>
                          </a:solidFill>
                          <a:latin typeface="Arial Narrow" pitchFamily="34" charset="0"/>
                          <a:ea typeface="+mn-ea"/>
                          <a:cs typeface="+mn-cs"/>
                        </a:rPr>
                        <a:t>√ </a:t>
                      </a:r>
                      <a:r>
                        <a:rPr kumimoji="0" lang="id-ID" sz="1400" kern="1200" baseline="30000" dirty="0">
                          <a:solidFill>
                            <a:schemeClr val="dk1"/>
                          </a:solidFill>
                          <a:latin typeface="Arial Narrow" pitchFamily="34" charset="0"/>
                          <a:ea typeface="+mn-ea"/>
                          <a:cs typeface="+mn-cs"/>
                        </a:rPr>
                        <a:t>3)</a:t>
                      </a:r>
                    </a:p>
                    <a:p>
                      <a:pPr marL="0" marR="0" indent="0" algn="ctr" defTabSz="914400" rtl="0" eaLnBrk="1" fontAlgn="auto" latinLnBrk="0" hangingPunct="1">
                        <a:lnSpc>
                          <a:spcPct val="100000"/>
                        </a:lnSpc>
                        <a:spcBef>
                          <a:spcPts val="0"/>
                        </a:spcBef>
                        <a:spcAft>
                          <a:spcPts val="0"/>
                        </a:spcAft>
                        <a:buClrTx/>
                        <a:buSzTx/>
                        <a:buFontTx/>
                        <a:buNone/>
                        <a:tabLst/>
                        <a:defRPr/>
                      </a:pPr>
                      <a:r>
                        <a:rPr lang="id-ID" sz="1400" b="0" dirty="0">
                          <a:solidFill>
                            <a:schemeClr val="tx1"/>
                          </a:solidFill>
                          <a:effectLst/>
                          <a:latin typeface="Arial Narrow" pitchFamily="34" charset="0"/>
                        </a:rPr>
                        <a:t>-</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id-ID" sz="1400" kern="1200" dirty="0">
                          <a:solidFill>
                            <a:schemeClr val="dk1"/>
                          </a:solidFill>
                          <a:latin typeface="Arial Narrow" pitchFamily="34" charset="0"/>
                          <a:ea typeface="+mn-ea"/>
                          <a:cs typeface="+mn-cs"/>
                        </a:rPr>
                        <a:t>√ </a:t>
                      </a:r>
                      <a:r>
                        <a:rPr kumimoji="0" lang="id-ID" sz="1400" kern="1200" baseline="30000" dirty="0">
                          <a:solidFill>
                            <a:schemeClr val="dk1"/>
                          </a:solidFill>
                          <a:latin typeface="Arial Narrow" pitchFamily="34" charset="0"/>
                          <a:ea typeface="+mn-ea"/>
                          <a:cs typeface="+mn-cs"/>
                        </a:rPr>
                        <a:t>3)</a:t>
                      </a:r>
                      <a:endParaRPr lang="id-ID" sz="1400" b="0" dirty="0">
                        <a:solidFill>
                          <a:schemeClr val="tx1"/>
                        </a:solidFill>
                        <a:effectLst/>
                        <a:latin typeface="Arial Narrow" pitchFamily="34" charset="0"/>
                      </a:endParaRPr>
                    </a:p>
                  </a:txBody>
                  <a:tcPr marL="121940" marR="12194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0"/>
                        </a:spcBef>
                      </a:pPr>
                      <a:endParaRPr lang="id-ID" sz="1400" dirty="0">
                        <a:latin typeface="Arial Narrow" pitchFamily="34" charset="0"/>
                      </a:endParaRPr>
                    </a:p>
                    <a:p>
                      <a:pPr algn="ctr">
                        <a:spcBef>
                          <a:spcPts val="0"/>
                        </a:spcBef>
                      </a:pPr>
                      <a:r>
                        <a:rPr kumimoji="0" lang="id-ID" sz="1400" kern="1200" dirty="0">
                          <a:solidFill>
                            <a:schemeClr val="dk1"/>
                          </a:solidFill>
                          <a:latin typeface="Arial Narrow" pitchFamily="34" charset="0"/>
                          <a:ea typeface="+mn-ea"/>
                          <a:cs typeface="+mn-cs"/>
                        </a:rPr>
                        <a:t>√ </a:t>
                      </a:r>
                      <a:r>
                        <a:rPr kumimoji="0" lang="id-ID" sz="1400" kern="1200" baseline="30000" dirty="0">
                          <a:solidFill>
                            <a:schemeClr val="dk1"/>
                          </a:solidFill>
                          <a:latin typeface="Arial Narrow" pitchFamily="34" charset="0"/>
                          <a:ea typeface="+mn-ea"/>
                          <a:cs typeface="+mn-cs"/>
                        </a:rPr>
                        <a:t>4)</a:t>
                      </a:r>
                    </a:p>
                    <a:p>
                      <a:pPr algn="ctr">
                        <a:spcBef>
                          <a:spcPts val="0"/>
                        </a:spcBef>
                      </a:pPr>
                      <a:r>
                        <a:rPr kumimoji="0" lang="id-ID" sz="1400" kern="1200" dirty="0">
                          <a:solidFill>
                            <a:schemeClr val="dk1"/>
                          </a:solidFill>
                          <a:latin typeface="Arial Narrow" pitchFamily="34" charset="0"/>
                          <a:ea typeface="+mn-ea"/>
                          <a:cs typeface="+mn-cs"/>
                        </a:rPr>
                        <a:t>-</a:t>
                      </a:r>
                    </a:p>
                    <a:p>
                      <a:pPr algn="ctr">
                        <a:spcBef>
                          <a:spcPts val="0"/>
                        </a:spcBef>
                      </a:pPr>
                      <a:r>
                        <a:rPr kumimoji="0" lang="id-ID" sz="1400" kern="1200" dirty="0">
                          <a:solidFill>
                            <a:schemeClr val="dk1"/>
                          </a:solidFill>
                          <a:latin typeface="Arial Narrow" pitchFamily="34" charset="0"/>
                          <a:ea typeface="+mn-ea"/>
                          <a:cs typeface="+mn-cs"/>
                        </a:rPr>
                        <a:t>√ </a:t>
                      </a:r>
                      <a:r>
                        <a:rPr kumimoji="0" lang="id-ID" sz="1400" kern="1200" baseline="30000" dirty="0">
                          <a:solidFill>
                            <a:schemeClr val="dk1"/>
                          </a:solidFill>
                          <a:latin typeface="Arial Narrow" pitchFamily="34" charset="0"/>
                          <a:ea typeface="+mn-ea"/>
                          <a:cs typeface="+mn-cs"/>
                        </a:rPr>
                        <a:t>4)</a:t>
                      </a:r>
                      <a:endParaRPr lang="id-ID" sz="1400" dirty="0">
                        <a:latin typeface="Arial Narrow" pitchFamily="34" charset="0"/>
                      </a:endParaRPr>
                    </a:p>
                  </a:txBody>
                  <a:tcPr marL="121940" marR="12194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r h="992021">
                <a:tc>
                  <a:txBody>
                    <a:bodyPr/>
                    <a:lstStyle/>
                    <a:p>
                      <a:pPr marL="0" indent="0" algn="l">
                        <a:spcBef>
                          <a:spcPts val="0"/>
                        </a:spcBef>
                        <a:spcAft>
                          <a:spcPts val="0"/>
                        </a:spcAft>
                      </a:pPr>
                      <a:r>
                        <a:rPr kumimoji="0" lang="id-ID" sz="1400" b="1" kern="1200" dirty="0">
                          <a:solidFill>
                            <a:schemeClr val="dk1"/>
                          </a:solidFill>
                          <a:latin typeface="Arial Narrow" pitchFamily="34" charset="0"/>
                          <a:ea typeface="Calibri"/>
                          <a:cs typeface="Arial"/>
                        </a:rPr>
                        <a:t>III. DALAM</a:t>
                      </a:r>
                      <a:r>
                        <a:rPr kumimoji="0" lang="id-ID" sz="1400" b="1" kern="1200" baseline="0" dirty="0">
                          <a:solidFill>
                            <a:schemeClr val="dk1"/>
                          </a:solidFill>
                          <a:latin typeface="Arial Narrow" pitchFamily="34" charset="0"/>
                          <a:ea typeface="Calibri"/>
                          <a:cs typeface="Arial"/>
                        </a:rPr>
                        <a:t> KOTA SAMPAI DENGAN 8 JAM</a:t>
                      </a:r>
                    </a:p>
                    <a:p>
                      <a:pPr marL="442913" indent="-263525" algn="l">
                        <a:spcBef>
                          <a:spcPts val="0"/>
                        </a:spcBef>
                        <a:spcAft>
                          <a:spcPts val="0"/>
                        </a:spcAft>
                        <a:buFont typeface="+mj-lt"/>
                        <a:buAutoNum type="arabicPeriod"/>
                      </a:pPr>
                      <a:r>
                        <a:rPr lang="id-ID" sz="1400" dirty="0">
                          <a:latin typeface="Arial Narrow" pitchFamily="34" charset="0"/>
                          <a:ea typeface="Calibri"/>
                          <a:cs typeface="Arial"/>
                        </a:rPr>
                        <a:t>Peserta</a:t>
                      </a:r>
                    </a:p>
                    <a:p>
                      <a:pPr marL="442913" indent="-263525" algn="l">
                        <a:spcBef>
                          <a:spcPts val="0"/>
                        </a:spcBef>
                        <a:spcAft>
                          <a:spcPts val="0"/>
                        </a:spcAft>
                        <a:buFont typeface="+mj-lt"/>
                        <a:buAutoNum type="arabicPeriod"/>
                      </a:pPr>
                      <a:r>
                        <a:rPr lang="id-ID" sz="1400" dirty="0">
                          <a:latin typeface="Arial Narrow" pitchFamily="34" charset="0"/>
                          <a:ea typeface="Calibri"/>
                          <a:cs typeface="Arial"/>
                        </a:rPr>
                        <a:t>Panitia/Operator</a:t>
                      </a:r>
                    </a:p>
                    <a:p>
                      <a:pPr marL="442913" indent="-263525" algn="l">
                        <a:spcBef>
                          <a:spcPts val="0"/>
                        </a:spcBef>
                        <a:spcAft>
                          <a:spcPts val="0"/>
                        </a:spcAft>
                        <a:buFont typeface="+mj-lt"/>
                        <a:buAutoNum type="arabicPeriod"/>
                      </a:pPr>
                      <a:r>
                        <a:rPr lang="id-ID" sz="1400" dirty="0">
                          <a:latin typeface="Arial Narrow" pitchFamily="34" charset="0"/>
                          <a:ea typeface="Calibri"/>
                          <a:cs typeface="Arial"/>
                        </a:rPr>
                        <a:t>Narasumber</a:t>
                      </a:r>
                      <a:endParaRPr lang="id-ID" sz="1400" dirty="0">
                        <a:latin typeface="Arial Narrow" pitchFamily="34" charset="0"/>
                        <a:ea typeface="Calibri"/>
                        <a:cs typeface="Times New Roman"/>
                      </a:endParaRPr>
                    </a:p>
                  </a:txBody>
                  <a:tcPr marL="91455" marR="914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0"/>
                        </a:spcBef>
                        <a:spcAft>
                          <a:spcPts val="0"/>
                        </a:spcAft>
                      </a:pPr>
                      <a:endParaRPr lang="id-ID" sz="1400" dirty="0">
                        <a:latin typeface="Arial Narrow" pitchFamily="34" charset="0"/>
                      </a:endParaRPr>
                    </a:p>
                    <a:p>
                      <a:pPr algn="ctr">
                        <a:spcBef>
                          <a:spcPts val="0"/>
                        </a:spcBef>
                        <a:spcAft>
                          <a:spcPts val="0"/>
                        </a:spcAft>
                      </a:pPr>
                      <a:r>
                        <a:rPr kumimoji="0" lang="id-ID" sz="1400" kern="1200" dirty="0">
                          <a:solidFill>
                            <a:schemeClr val="dk1"/>
                          </a:solidFill>
                          <a:latin typeface="Arial Narrow" pitchFamily="34" charset="0"/>
                          <a:ea typeface="+mn-ea"/>
                          <a:cs typeface="+mn-cs"/>
                        </a:rPr>
                        <a:t>√ </a:t>
                      </a:r>
                      <a:r>
                        <a:rPr kumimoji="0" lang="id-ID" sz="1400" kern="1200" baseline="30000" dirty="0">
                          <a:solidFill>
                            <a:schemeClr val="dk1"/>
                          </a:solidFill>
                          <a:latin typeface="Arial Narrow" pitchFamily="34" charset="0"/>
                          <a:ea typeface="+mn-ea"/>
                          <a:cs typeface="+mn-cs"/>
                        </a:rPr>
                        <a:t>2)</a:t>
                      </a:r>
                      <a:endParaRPr lang="id-ID" sz="1400" b="1" dirty="0">
                        <a:solidFill>
                          <a:schemeClr val="tx1"/>
                        </a:solidFill>
                        <a:effectLst/>
                        <a:latin typeface="Arial Narrow" pitchFamily="34" charset="0"/>
                      </a:endParaRPr>
                    </a:p>
                    <a:p>
                      <a:pPr algn="ctr">
                        <a:spcBef>
                          <a:spcPts val="0"/>
                        </a:spcBef>
                        <a:spcAft>
                          <a:spcPts val="0"/>
                        </a:spcAft>
                      </a:pPr>
                      <a:r>
                        <a:rPr kumimoji="0" lang="id-ID" sz="1400" kern="1200" dirty="0">
                          <a:latin typeface="Arial Narrow" pitchFamily="34" charset="0"/>
                        </a:rPr>
                        <a:t>-</a:t>
                      </a:r>
                    </a:p>
                    <a:p>
                      <a:pPr algn="ctr">
                        <a:spcBef>
                          <a:spcPts val="0"/>
                        </a:spcBef>
                        <a:spcAft>
                          <a:spcPts val="0"/>
                        </a:spcAft>
                      </a:pPr>
                      <a:r>
                        <a:rPr kumimoji="0" lang="id-ID" sz="1400" kern="1200" dirty="0">
                          <a:latin typeface="Arial Narrow" pitchFamily="34" charset="0"/>
                        </a:rPr>
                        <a:t>-</a:t>
                      </a:r>
                      <a:endParaRPr lang="id-ID" sz="1400" dirty="0">
                        <a:latin typeface="Arial Narrow" pitchFamily="34" charset="0"/>
                      </a:endParaRPr>
                    </a:p>
                  </a:txBody>
                  <a:tcPr marL="121940" marR="12194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0"/>
                        </a:spcBef>
                        <a:spcAft>
                          <a:spcPts val="0"/>
                        </a:spcAft>
                      </a:pPr>
                      <a:endParaRPr lang="id-ID" sz="1400" dirty="0">
                        <a:latin typeface="Arial Narrow" pitchFamily="34" charset="0"/>
                      </a:endParaRPr>
                    </a:p>
                    <a:p>
                      <a:pPr algn="ctr">
                        <a:spcBef>
                          <a:spcPts val="0"/>
                        </a:spcBef>
                        <a:spcAft>
                          <a:spcPts val="0"/>
                        </a:spcAft>
                      </a:pPr>
                      <a:r>
                        <a:rPr lang="id-ID" sz="1400" dirty="0">
                          <a:latin typeface="Arial Narrow" pitchFamily="34" charset="0"/>
                        </a:rPr>
                        <a:t>-</a:t>
                      </a:r>
                    </a:p>
                    <a:p>
                      <a:pPr algn="ctr">
                        <a:spcBef>
                          <a:spcPts val="0"/>
                        </a:spcBef>
                        <a:spcAft>
                          <a:spcPts val="0"/>
                        </a:spcAft>
                      </a:pPr>
                      <a:r>
                        <a:rPr lang="id-ID" sz="1400" dirty="0">
                          <a:latin typeface="Arial Narrow" pitchFamily="34" charset="0"/>
                        </a:rPr>
                        <a:t>-</a:t>
                      </a:r>
                    </a:p>
                    <a:p>
                      <a:pPr algn="ctr">
                        <a:spcBef>
                          <a:spcPts val="0"/>
                        </a:spcBef>
                        <a:spcAft>
                          <a:spcPts val="0"/>
                        </a:spcAft>
                      </a:pPr>
                      <a:r>
                        <a:rPr lang="id-ID" sz="1400" dirty="0">
                          <a:latin typeface="Arial Narrow" pitchFamily="34" charset="0"/>
                        </a:rPr>
                        <a:t>-</a:t>
                      </a:r>
                    </a:p>
                  </a:txBody>
                  <a:tcPr marL="121940" marR="12194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0"/>
                        </a:spcBef>
                        <a:spcAft>
                          <a:spcPts val="0"/>
                        </a:spcAft>
                      </a:pPr>
                      <a:endParaRPr lang="id-ID" sz="1400" dirty="0">
                        <a:latin typeface="Arial Narrow"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0" lang="id-ID" sz="1400" kern="1200" dirty="0">
                          <a:solidFill>
                            <a:schemeClr val="dk1"/>
                          </a:solidFill>
                          <a:latin typeface="Arial Narrow" pitchFamily="34" charset="0"/>
                          <a:ea typeface="+mn-ea"/>
                          <a:cs typeface="+mn-cs"/>
                        </a:rPr>
                        <a:t>√ </a:t>
                      </a:r>
                      <a:r>
                        <a:rPr kumimoji="0" lang="id-ID" sz="1400" kern="1200" baseline="30000" dirty="0">
                          <a:solidFill>
                            <a:schemeClr val="dk1"/>
                          </a:solidFill>
                          <a:latin typeface="Arial Narrow" pitchFamily="34" charset="0"/>
                          <a:ea typeface="+mn-ea"/>
                          <a:cs typeface="+mn-cs"/>
                        </a:rPr>
                        <a:t>3)</a:t>
                      </a:r>
                    </a:p>
                    <a:p>
                      <a:pPr marL="0" marR="0" indent="0" algn="ctr" defTabSz="914400" rtl="0" eaLnBrk="1" fontAlgn="auto" latinLnBrk="0" hangingPunct="1">
                        <a:lnSpc>
                          <a:spcPct val="100000"/>
                        </a:lnSpc>
                        <a:spcBef>
                          <a:spcPts val="0"/>
                        </a:spcBef>
                        <a:spcAft>
                          <a:spcPts val="0"/>
                        </a:spcAft>
                        <a:buClrTx/>
                        <a:buSzTx/>
                        <a:buFontTx/>
                        <a:buNone/>
                        <a:tabLst/>
                        <a:defRPr/>
                      </a:pPr>
                      <a:r>
                        <a:rPr lang="id-ID" sz="1400" b="0" dirty="0">
                          <a:solidFill>
                            <a:schemeClr val="tx1"/>
                          </a:solidFill>
                          <a:effectLst/>
                          <a:latin typeface="Arial Narrow" pitchFamily="34" charset="0"/>
                        </a:rPr>
                        <a:t>-</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id-ID" sz="1400" kern="1200" dirty="0">
                          <a:solidFill>
                            <a:schemeClr val="dk1"/>
                          </a:solidFill>
                          <a:latin typeface="Arial Narrow" pitchFamily="34" charset="0"/>
                          <a:ea typeface="+mn-ea"/>
                          <a:cs typeface="+mn-cs"/>
                        </a:rPr>
                        <a:t>√ </a:t>
                      </a:r>
                      <a:r>
                        <a:rPr kumimoji="0" lang="id-ID" sz="1400" kern="1200" baseline="30000" dirty="0">
                          <a:solidFill>
                            <a:schemeClr val="dk1"/>
                          </a:solidFill>
                          <a:latin typeface="Arial Narrow" pitchFamily="34" charset="0"/>
                          <a:ea typeface="+mn-ea"/>
                          <a:cs typeface="+mn-cs"/>
                        </a:rPr>
                        <a:t>3)</a:t>
                      </a:r>
                      <a:endParaRPr lang="id-ID" sz="1400" b="0" dirty="0">
                        <a:solidFill>
                          <a:schemeClr val="tx1"/>
                        </a:solidFill>
                        <a:effectLst/>
                        <a:latin typeface="Arial Narrow" pitchFamily="34" charset="0"/>
                      </a:endParaRPr>
                    </a:p>
                  </a:txBody>
                  <a:tcPr marL="121940" marR="12194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0"/>
                        </a:spcBef>
                        <a:spcAft>
                          <a:spcPts val="0"/>
                        </a:spcAft>
                      </a:pPr>
                      <a:endParaRPr lang="id-ID" sz="1400" dirty="0">
                        <a:latin typeface="Arial Narrow" pitchFamily="34" charset="0"/>
                      </a:endParaRPr>
                    </a:p>
                    <a:p>
                      <a:pPr algn="ctr">
                        <a:spcBef>
                          <a:spcPts val="0"/>
                        </a:spcBef>
                        <a:spcAft>
                          <a:spcPts val="0"/>
                        </a:spcAft>
                      </a:pPr>
                      <a:r>
                        <a:rPr lang="id-ID" sz="1400" dirty="0">
                          <a:latin typeface="Arial Narrow" pitchFamily="34" charset="0"/>
                        </a:rPr>
                        <a:t>-</a:t>
                      </a:r>
                    </a:p>
                    <a:p>
                      <a:pPr algn="ctr">
                        <a:spcBef>
                          <a:spcPts val="0"/>
                        </a:spcBef>
                        <a:spcAft>
                          <a:spcPts val="0"/>
                        </a:spcAft>
                      </a:pPr>
                      <a:r>
                        <a:rPr lang="id-ID" sz="1400" dirty="0">
                          <a:latin typeface="Arial Narrow" pitchFamily="34" charset="0"/>
                        </a:rPr>
                        <a:t>-</a:t>
                      </a:r>
                    </a:p>
                    <a:p>
                      <a:pPr algn="ctr">
                        <a:spcBef>
                          <a:spcPts val="0"/>
                        </a:spcBef>
                        <a:spcAft>
                          <a:spcPts val="0"/>
                        </a:spcAft>
                      </a:pPr>
                      <a:r>
                        <a:rPr lang="id-ID" sz="1400" dirty="0">
                          <a:latin typeface="Arial Narrow" pitchFamily="34" charset="0"/>
                        </a:rPr>
                        <a:t>-</a:t>
                      </a:r>
                    </a:p>
                  </a:txBody>
                  <a:tcPr marL="121940" marR="121940"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3"/>
                  </a:ext>
                </a:extLst>
              </a:tr>
            </a:tbl>
          </a:graphicData>
        </a:graphic>
      </p:graphicFrame>
      <p:graphicFrame>
        <p:nvGraphicFramePr>
          <p:cNvPr id="6" name="Table 5"/>
          <p:cNvGraphicFramePr>
            <a:graphicFrameLocks noGrp="1"/>
          </p:cNvGraphicFramePr>
          <p:nvPr/>
        </p:nvGraphicFramePr>
        <p:xfrm>
          <a:off x="334434" y="4605339"/>
          <a:ext cx="11523134" cy="2136775"/>
        </p:xfrm>
        <a:graphic>
          <a:graphicData uri="http://schemas.openxmlformats.org/drawingml/2006/table">
            <a:tbl>
              <a:tblPr/>
              <a:tblGrid>
                <a:gridCol w="501651">
                  <a:extLst>
                    <a:ext uri="{9D8B030D-6E8A-4147-A177-3AD203B41FA5}">
                      <a16:colId xmlns="" xmlns:a16="http://schemas.microsoft.com/office/drawing/2014/main" val="20000"/>
                    </a:ext>
                  </a:extLst>
                </a:gridCol>
                <a:gridCol w="700616">
                  <a:extLst>
                    <a:ext uri="{9D8B030D-6E8A-4147-A177-3AD203B41FA5}">
                      <a16:colId xmlns="" xmlns:a16="http://schemas.microsoft.com/office/drawing/2014/main" val="20001"/>
                    </a:ext>
                  </a:extLst>
                </a:gridCol>
                <a:gridCol w="10320867">
                  <a:extLst>
                    <a:ext uri="{9D8B030D-6E8A-4147-A177-3AD203B41FA5}">
                      <a16:colId xmlns="" xmlns:a16="http://schemas.microsoft.com/office/drawing/2014/main" val="20002"/>
                    </a:ext>
                  </a:extLst>
                </a:gridCol>
              </a:tblGrid>
              <a:tr h="518191">
                <a:tc>
                  <a:txBody>
                    <a:bodyPr/>
                    <a:lstStyle>
                      <a:lvl1pPr>
                        <a:lnSpc>
                          <a:spcPts val="3000"/>
                        </a:lnSpc>
                        <a:spcBef>
                          <a:spcPts val="600"/>
                        </a:spcBef>
                        <a:buClr>
                          <a:schemeClr val="accent1"/>
                        </a:buClr>
                        <a:buSzPct val="80000"/>
                        <a:buFont typeface="Wingdings 2" panose="05020102010507070707" pitchFamily="18" charset="2"/>
                        <a:defRPr sz="2800">
                          <a:solidFill>
                            <a:schemeClr val="tx1"/>
                          </a:solidFill>
                          <a:latin typeface="Gill Sans MT" panose="020B0502020104020203" pitchFamily="34" charset="0"/>
                        </a:defRPr>
                      </a:lvl1pPr>
                      <a:lvl2pPr marL="742950" indent="-285750">
                        <a:lnSpc>
                          <a:spcPts val="3000"/>
                        </a:lnSpc>
                        <a:spcBef>
                          <a:spcPts val="550"/>
                        </a:spcBef>
                        <a:buClr>
                          <a:schemeClr val="accent1"/>
                        </a:buClr>
                        <a:buFont typeface="Verdana" panose="020B0604030504040204" pitchFamily="34" charset="0"/>
                        <a:defRPr sz="2400">
                          <a:solidFill>
                            <a:schemeClr val="tx1"/>
                          </a:solidFill>
                          <a:latin typeface="Gill Sans MT" panose="020B0502020104020203" pitchFamily="34" charset="0"/>
                        </a:defRPr>
                      </a:lvl2pPr>
                      <a:lvl3pPr marL="1143000" indent="-228600">
                        <a:lnSpc>
                          <a:spcPts val="2800"/>
                        </a:lnSpc>
                        <a:spcBef>
                          <a:spcPct val="20000"/>
                        </a:spcBef>
                        <a:buClr>
                          <a:schemeClr val="accent2"/>
                        </a:buClr>
                        <a:buFont typeface="Wingdings 2" panose="05020102010507070707" pitchFamily="18" charset="2"/>
                        <a:defRPr sz="2000">
                          <a:solidFill>
                            <a:schemeClr val="tx1"/>
                          </a:solidFill>
                          <a:latin typeface="Gill Sans MT" panose="020B0502020104020203" pitchFamily="34" charset="0"/>
                        </a:defRPr>
                      </a:lvl3pPr>
                      <a:lvl4pPr marL="1600200" indent="-228600">
                        <a:spcBef>
                          <a:spcPct val="20000"/>
                        </a:spcBef>
                        <a:buClr>
                          <a:srgbClr val="6BB1C9"/>
                        </a:buClr>
                        <a:buFont typeface="Wingdings 2" panose="05020102010507070707" pitchFamily="18" charset="2"/>
                        <a:defRPr>
                          <a:solidFill>
                            <a:schemeClr val="tx1"/>
                          </a:solidFill>
                          <a:latin typeface="Gill Sans MT" panose="020B0502020104020203" pitchFamily="34" charset="0"/>
                        </a:defRPr>
                      </a:lvl4pPr>
                      <a:lvl5pPr marL="2057400" indent="-228600">
                        <a:spcBef>
                          <a:spcPct val="20000"/>
                        </a:spcBef>
                        <a:buClr>
                          <a:srgbClr val="6585CF"/>
                        </a:buClr>
                        <a:buFont typeface="Wingdings 2" panose="05020102010507070707" pitchFamily="18" charset="2"/>
                        <a:defRPr>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6585CF"/>
                        </a:buClr>
                        <a:buFont typeface="Wingdings 2" panose="05020102010507070707" pitchFamily="18" charset="2"/>
                        <a:defRPr>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6585CF"/>
                        </a:buClr>
                        <a:buFont typeface="Wingdings 2" panose="05020102010507070707" pitchFamily="18" charset="2"/>
                        <a:defRPr>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6585CF"/>
                        </a:buClr>
                        <a:buFont typeface="Wingdings 2" panose="05020102010507070707" pitchFamily="18" charset="2"/>
                        <a:defRPr>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6585CF"/>
                        </a:buClr>
                        <a:buFont typeface="Wingdings 2" panose="05020102010507070707" pitchFamily="18" charset="2"/>
                        <a:defRPr>
                          <a:solidFill>
                            <a:schemeClr val="tx1"/>
                          </a:solidFill>
                          <a:latin typeface="Gill Sans MT" panose="020B0502020104020203"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altLang="en-US" sz="1400" b="0" i="0" u="none" strike="noStrike" cap="none" normalizeH="0" baseline="0">
                          <a:ln>
                            <a:noFill/>
                          </a:ln>
                          <a:solidFill>
                            <a:schemeClr val="tx1"/>
                          </a:solidFill>
                          <a:effectLst/>
                          <a:latin typeface="Arial Narrow" panose="020B0606020202030204" pitchFamily="34" charset="0"/>
                        </a:rPr>
                        <a:t>1.</a:t>
                      </a:r>
                    </a:p>
                  </a:txBody>
                  <a:tcPr marL="121920" marR="121920"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1E0"/>
                    </a:solidFill>
                  </a:tcPr>
                </a:tc>
                <a:tc>
                  <a:txBody>
                    <a:bodyPr/>
                    <a:lstStyle>
                      <a:lvl1pPr>
                        <a:lnSpc>
                          <a:spcPts val="3000"/>
                        </a:lnSpc>
                        <a:spcBef>
                          <a:spcPts val="600"/>
                        </a:spcBef>
                        <a:buClr>
                          <a:schemeClr val="accent1"/>
                        </a:buClr>
                        <a:buSzPct val="80000"/>
                        <a:buFont typeface="Wingdings 2" panose="05020102010507070707" pitchFamily="18" charset="2"/>
                        <a:defRPr sz="2800">
                          <a:solidFill>
                            <a:schemeClr val="tx1"/>
                          </a:solidFill>
                          <a:latin typeface="Gill Sans MT" panose="020B0502020104020203" pitchFamily="34" charset="0"/>
                        </a:defRPr>
                      </a:lvl1pPr>
                      <a:lvl2pPr marL="742950" indent="-285750">
                        <a:lnSpc>
                          <a:spcPts val="3000"/>
                        </a:lnSpc>
                        <a:spcBef>
                          <a:spcPts val="550"/>
                        </a:spcBef>
                        <a:buClr>
                          <a:schemeClr val="accent1"/>
                        </a:buClr>
                        <a:buFont typeface="Verdana" panose="020B0604030504040204" pitchFamily="34" charset="0"/>
                        <a:defRPr sz="2400">
                          <a:solidFill>
                            <a:schemeClr val="tx1"/>
                          </a:solidFill>
                          <a:latin typeface="Gill Sans MT" panose="020B0502020104020203" pitchFamily="34" charset="0"/>
                        </a:defRPr>
                      </a:lvl2pPr>
                      <a:lvl3pPr marL="1143000" indent="-228600">
                        <a:lnSpc>
                          <a:spcPts val="2800"/>
                        </a:lnSpc>
                        <a:spcBef>
                          <a:spcPct val="20000"/>
                        </a:spcBef>
                        <a:buClr>
                          <a:schemeClr val="accent2"/>
                        </a:buClr>
                        <a:buFont typeface="Wingdings 2" panose="05020102010507070707" pitchFamily="18" charset="2"/>
                        <a:defRPr sz="2000">
                          <a:solidFill>
                            <a:schemeClr val="tx1"/>
                          </a:solidFill>
                          <a:latin typeface="Gill Sans MT" panose="020B0502020104020203" pitchFamily="34" charset="0"/>
                        </a:defRPr>
                      </a:lvl3pPr>
                      <a:lvl4pPr marL="1600200" indent="-228600">
                        <a:spcBef>
                          <a:spcPct val="20000"/>
                        </a:spcBef>
                        <a:buClr>
                          <a:srgbClr val="6BB1C9"/>
                        </a:buClr>
                        <a:buFont typeface="Wingdings 2" panose="05020102010507070707" pitchFamily="18" charset="2"/>
                        <a:defRPr>
                          <a:solidFill>
                            <a:schemeClr val="tx1"/>
                          </a:solidFill>
                          <a:latin typeface="Gill Sans MT" panose="020B0502020104020203" pitchFamily="34" charset="0"/>
                        </a:defRPr>
                      </a:lvl4pPr>
                      <a:lvl5pPr marL="2057400" indent="-228600">
                        <a:spcBef>
                          <a:spcPct val="20000"/>
                        </a:spcBef>
                        <a:buClr>
                          <a:srgbClr val="6585CF"/>
                        </a:buClr>
                        <a:buFont typeface="Wingdings 2" panose="05020102010507070707" pitchFamily="18" charset="2"/>
                        <a:defRPr>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6585CF"/>
                        </a:buClr>
                        <a:buFont typeface="Wingdings 2" panose="05020102010507070707" pitchFamily="18" charset="2"/>
                        <a:defRPr>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6585CF"/>
                        </a:buClr>
                        <a:buFont typeface="Wingdings 2" panose="05020102010507070707" pitchFamily="18" charset="2"/>
                        <a:defRPr>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6585CF"/>
                        </a:buClr>
                        <a:buFont typeface="Wingdings 2" panose="05020102010507070707" pitchFamily="18" charset="2"/>
                        <a:defRPr>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6585CF"/>
                        </a:buClr>
                        <a:buFont typeface="Wingdings 2" panose="05020102010507070707" pitchFamily="18" charset="2"/>
                        <a:defRPr>
                          <a:solidFill>
                            <a:schemeClr val="tx1"/>
                          </a:solidFill>
                          <a:latin typeface="Gill Sans MT" panose="020B0502020104020203"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altLang="en-US" sz="1400" b="0" i="0" u="none" strike="noStrike" cap="none" normalizeH="0" baseline="0">
                          <a:ln>
                            <a:noFill/>
                          </a:ln>
                          <a:solidFill>
                            <a:schemeClr val="tx1"/>
                          </a:solidFill>
                          <a:effectLst/>
                          <a:latin typeface="Arial Narrow" panose="020B0606020202030204" pitchFamily="34" charset="0"/>
                        </a:rPr>
                        <a:t>√ </a:t>
                      </a:r>
                      <a:r>
                        <a:rPr kumimoji="0" lang="id-ID" altLang="en-US" sz="1400" b="0" i="0" u="none" strike="noStrike" cap="none" normalizeH="0" baseline="30000">
                          <a:ln>
                            <a:noFill/>
                          </a:ln>
                          <a:solidFill>
                            <a:schemeClr val="tx1"/>
                          </a:solidFill>
                          <a:effectLst/>
                          <a:latin typeface="Arial Narrow" panose="020B0606020202030204" pitchFamily="34" charset="0"/>
                        </a:rPr>
                        <a:t>1)</a:t>
                      </a:r>
                      <a:endParaRPr kumimoji="0" lang="id-ID" altLang="en-US" sz="1400" b="0" i="0" u="none" strike="noStrike" cap="none" normalizeH="0" baseline="0">
                        <a:ln>
                          <a:noFill/>
                        </a:ln>
                        <a:solidFill>
                          <a:schemeClr val="tx1"/>
                        </a:solidFill>
                        <a:effectLst/>
                        <a:latin typeface="Arial Narrow" panose="020B0606020202030204" pitchFamily="34" charset="0"/>
                      </a:endParaRPr>
                    </a:p>
                  </a:txBody>
                  <a:tcPr marL="121920" marR="121920"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1E0"/>
                    </a:solidFill>
                  </a:tcPr>
                </a:tc>
                <a:tc>
                  <a:txBody>
                    <a:bodyPr/>
                    <a:lstStyle>
                      <a:lvl1pPr>
                        <a:lnSpc>
                          <a:spcPts val="3000"/>
                        </a:lnSpc>
                        <a:spcBef>
                          <a:spcPts val="600"/>
                        </a:spcBef>
                        <a:buClr>
                          <a:schemeClr val="accent1"/>
                        </a:buClr>
                        <a:buSzPct val="80000"/>
                        <a:buFont typeface="Wingdings 2" panose="05020102010507070707" pitchFamily="18" charset="2"/>
                        <a:defRPr sz="2800">
                          <a:solidFill>
                            <a:schemeClr val="tx1"/>
                          </a:solidFill>
                          <a:latin typeface="Gill Sans MT" panose="020B0502020104020203" pitchFamily="34" charset="0"/>
                        </a:defRPr>
                      </a:lvl1pPr>
                      <a:lvl2pPr marL="742950" indent="-285750">
                        <a:lnSpc>
                          <a:spcPts val="3000"/>
                        </a:lnSpc>
                        <a:spcBef>
                          <a:spcPts val="550"/>
                        </a:spcBef>
                        <a:buClr>
                          <a:schemeClr val="accent1"/>
                        </a:buClr>
                        <a:buFont typeface="Verdana" panose="020B0604030504040204" pitchFamily="34" charset="0"/>
                        <a:defRPr sz="2400">
                          <a:solidFill>
                            <a:schemeClr val="tx1"/>
                          </a:solidFill>
                          <a:latin typeface="Gill Sans MT" panose="020B0502020104020203" pitchFamily="34" charset="0"/>
                        </a:defRPr>
                      </a:lvl2pPr>
                      <a:lvl3pPr marL="1143000" indent="-228600">
                        <a:lnSpc>
                          <a:spcPts val="2800"/>
                        </a:lnSpc>
                        <a:spcBef>
                          <a:spcPct val="20000"/>
                        </a:spcBef>
                        <a:buClr>
                          <a:schemeClr val="accent2"/>
                        </a:buClr>
                        <a:buFont typeface="Wingdings 2" panose="05020102010507070707" pitchFamily="18" charset="2"/>
                        <a:defRPr sz="2000">
                          <a:solidFill>
                            <a:schemeClr val="tx1"/>
                          </a:solidFill>
                          <a:latin typeface="Gill Sans MT" panose="020B0502020104020203" pitchFamily="34" charset="0"/>
                        </a:defRPr>
                      </a:lvl3pPr>
                      <a:lvl4pPr marL="1600200" indent="-228600">
                        <a:spcBef>
                          <a:spcPct val="20000"/>
                        </a:spcBef>
                        <a:buClr>
                          <a:srgbClr val="6BB1C9"/>
                        </a:buClr>
                        <a:buFont typeface="Wingdings 2" panose="05020102010507070707" pitchFamily="18" charset="2"/>
                        <a:defRPr>
                          <a:solidFill>
                            <a:schemeClr val="tx1"/>
                          </a:solidFill>
                          <a:latin typeface="Gill Sans MT" panose="020B0502020104020203" pitchFamily="34" charset="0"/>
                        </a:defRPr>
                      </a:lvl4pPr>
                      <a:lvl5pPr marL="2057400" indent="-228600">
                        <a:spcBef>
                          <a:spcPct val="20000"/>
                        </a:spcBef>
                        <a:buClr>
                          <a:srgbClr val="6585CF"/>
                        </a:buClr>
                        <a:buFont typeface="Wingdings 2" panose="05020102010507070707" pitchFamily="18" charset="2"/>
                        <a:defRPr>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6585CF"/>
                        </a:buClr>
                        <a:buFont typeface="Wingdings 2" panose="05020102010507070707" pitchFamily="18" charset="2"/>
                        <a:defRPr>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6585CF"/>
                        </a:buClr>
                        <a:buFont typeface="Wingdings 2" panose="05020102010507070707" pitchFamily="18" charset="2"/>
                        <a:defRPr>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6585CF"/>
                        </a:buClr>
                        <a:buFont typeface="Wingdings 2" panose="05020102010507070707" pitchFamily="18" charset="2"/>
                        <a:defRPr>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6585CF"/>
                        </a:buClr>
                        <a:buFont typeface="Wingdings 2" panose="05020102010507070707" pitchFamily="18" charset="2"/>
                        <a:defRPr>
                          <a:solidFill>
                            <a:schemeClr val="tx1"/>
                          </a:solidFill>
                          <a:latin typeface="Gill Sans MT" panose="020B0502020104020203"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altLang="en-US" sz="1400" b="0" i="0" u="none" strike="noStrike" cap="none" normalizeH="0" baseline="0">
                          <a:ln>
                            <a:noFill/>
                          </a:ln>
                          <a:solidFill>
                            <a:schemeClr val="tx1"/>
                          </a:solidFill>
                          <a:effectLst/>
                          <a:latin typeface="Arial Narrow" panose="020B0606020202030204" pitchFamily="34" charset="0"/>
                        </a:rPr>
                        <a:t>Biaya transpor kepulangan Pelaksana SPD dalam rangka mengikuti rapat, seminar, dan sejenisnya dapat dibayarkan sebesar biaya transpor kedatangan tanpa menyertakan bukti pengeluaran transpor kepulangan.</a:t>
                      </a:r>
                    </a:p>
                  </a:txBody>
                  <a:tcPr marL="121920" marR="121920"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1E0"/>
                    </a:solidFill>
                  </a:tcPr>
                </a:tc>
                <a:extLst>
                  <a:ext uri="{0D108BD9-81ED-4DB2-BD59-A6C34878D82A}">
                    <a16:rowId xmlns="" xmlns:a16="http://schemas.microsoft.com/office/drawing/2014/main" val="10000"/>
                  </a:ext>
                </a:extLst>
              </a:tr>
              <a:tr h="304818">
                <a:tc>
                  <a:txBody>
                    <a:bodyPr/>
                    <a:lstStyle>
                      <a:lvl1pPr>
                        <a:lnSpc>
                          <a:spcPts val="3000"/>
                        </a:lnSpc>
                        <a:spcBef>
                          <a:spcPts val="600"/>
                        </a:spcBef>
                        <a:buClr>
                          <a:schemeClr val="accent1"/>
                        </a:buClr>
                        <a:buSzPct val="80000"/>
                        <a:buFont typeface="Wingdings 2" panose="05020102010507070707" pitchFamily="18" charset="2"/>
                        <a:defRPr sz="2800">
                          <a:solidFill>
                            <a:schemeClr val="tx1"/>
                          </a:solidFill>
                          <a:latin typeface="Gill Sans MT" panose="020B0502020104020203" pitchFamily="34" charset="0"/>
                        </a:defRPr>
                      </a:lvl1pPr>
                      <a:lvl2pPr marL="742950" indent="-285750">
                        <a:lnSpc>
                          <a:spcPts val="3000"/>
                        </a:lnSpc>
                        <a:spcBef>
                          <a:spcPts val="550"/>
                        </a:spcBef>
                        <a:buClr>
                          <a:schemeClr val="accent1"/>
                        </a:buClr>
                        <a:buFont typeface="Verdana" panose="020B0604030504040204" pitchFamily="34" charset="0"/>
                        <a:defRPr sz="2400">
                          <a:solidFill>
                            <a:schemeClr val="tx1"/>
                          </a:solidFill>
                          <a:latin typeface="Gill Sans MT" panose="020B0502020104020203" pitchFamily="34" charset="0"/>
                        </a:defRPr>
                      </a:lvl2pPr>
                      <a:lvl3pPr marL="1143000" indent="-228600">
                        <a:lnSpc>
                          <a:spcPts val="2800"/>
                        </a:lnSpc>
                        <a:spcBef>
                          <a:spcPct val="20000"/>
                        </a:spcBef>
                        <a:buClr>
                          <a:schemeClr val="accent2"/>
                        </a:buClr>
                        <a:buFont typeface="Wingdings 2" panose="05020102010507070707" pitchFamily="18" charset="2"/>
                        <a:defRPr sz="2000">
                          <a:solidFill>
                            <a:schemeClr val="tx1"/>
                          </a:solidFill>
                          <a:latin typeface="Gill Sans MT" panose="020B0502020104020203" pitchFamily="34" charset="0"/>
                        </a:defRPr>
                      </a:lvl3pPr>
                      <a:lvl4pPr marL="1600200" indent="-228600">
                        <a:spcBef>
                          <a:spcPct val="20000"/>
                        </a:spcBef>
                        <a:buClr>
                          <a:srgbClr val="6BB1C9"/>
                        </a:buClr>
                        <a:buFont typeface="Wingdings 2" panose="05020102010507070707" pitchFamily="18" charset="2"/>
                        <a:defRPr>
                          <a:solidFill>
                            <a:schemeClr val="tx1"/>
                          </a:solidFill>
                          <a:latin typeface="Gill Sans MT" panose="020B0502020104020203" pitchFamily="34" charset="0"/>
                        </a:defRPr>
                      </a:lvl4pPr>
                      <a:lvl5pPr marL="2057400" indent="-228600">
                        <a:spcBef>
                          <a:spcPct val="20000"/>
                        </a:spcBef>
                        <a:buClr>
                          <a:srgbClr val="6585CF"/>
                        </a:buClr>
                        <a:buFont typeface="Wingdings 2" panose="05020102010507070707" pitchFamily="18" charset="2"/>
                        <a:defRPr>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6585CF"/>
                        </a:buClr>
                        <a:buFont typeface="Wingdings 2" panose="05020102010507070707" pitchFamily="18" charset="2"/>
                        <a:defRPr>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6585CF"/>
                        </a:buClr>
                        <a:buFont typeface="Wingdings 2" panose="05020102010507070707" pitchFamily="18" charset="2"/>
                        <a:defRPr>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6585CF"/>
                        </a:buClr>
                        <a:buFont typeface="Wingdings 2" panose="05020102010507070707" pitchFamily="18" charset="2"/>
                        <a:defRPr>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6585CF"/>
                        </a:buClr>
                        <a:buFont typeface="Wingdings 2" panose="05020102010507070707" pitchFamily="18" charset="2"/>
                        <a:defRPr>
                          <a:solidFill>
                            <a:schemeClr val="tx1"/>
                          </a:solidFill>
                          <a:latin typeface="Gill Sans MT" panose="020B0502020104020203"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altLang="en-US" sz="1400" b="0" i="0" u="none" strike="noStrike" cap="none" normalizeH="0" baseline="0">
                          <a:ln>
                            <a:noFill/>
                          </a:ln>
                          <a:solidFill>
                            <a:srgbClr val="000000"/>
                          </a:solidFill>
                          <a:effectLst/>
                          <a:latin typeface="Arial Narrow" panose="020B0606020202030204" pitchFamily="34" charset="0"/>
                        </a:rPr>
                        <a:t>2.</a:t>
                      </a:r>
                    </a:p>
                  </a:txBody>
                  <a:tcPr marL="121920" marR="121920"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1E0"/>
                    </a:solidFill>
                  </a:tcPr>
                </a:tc>
                <a:tc>
                  <a:txBody>
                    <a:bodyPr/>
                    <a:lstStyle>
                      <a:lvl1pPr>
                        <a:lnSpc>
                          <a:spcPts val="3000"/>
                        </a:lnSpc>
                        <a:spcBef>
                          <a:spcPts val="600"/>
                        </a:spcBef>
                        <a:buClr>
                          <a:schemeClr val="accent1"/>
                        </a:buClr>
                        <a:buSzPct val="80000"/>
                        <a:buFont typeface="Wingdings 2" panose="05020102010507070707" pitchFamily="18" charset="2"/>
                        <a:defRPr sz="2800">
                          <a:solidFill>
                            <a:schemeClr val="tx1"/>
                          </a:solidFill>
                          <a:latin typeface="Gill Sans MT" panose="020B0502020104020203" pitchFamily="34" charset="0"/>
                        </a:defRPr>
                      </a:lvl1pPr>
                      <a:lvl2pPr marL="742950" indent="-285750">
                        <a:lnSpc>
                          <a:spcPts val="3000"/>
                        </a:lnSpc>
                        <a:spcBef>
                          <a:spcPts val="550"/>
                        </a:spcBef>
                        <a:buClr>
                          <a:schemeClr val="accent1"/>
                        </a:buClr>
                        <a:buFont typeface="Verdana" panose="020B0604030504040204" pitchFamily="34" charset="0"/>
                        <a:defRPr sz="2400">
                          <a:solidFill>
                            <a:schemeClr val="tx1"/>
                          </a:solidFill>
                          <a:latin typeface="Gill Sans MT" panose="020B0502020104020203" pitchFamily="34" charset="0"/>
                        </a:defRPr>
                      </a:lvl2pPr>
                      <a:lvl3pPr marL="1143000" indent="-228600">
                        <a:lnSpc>
                          <a:spcPts val="2800"/>
                        </a:lnSpc>
                        <a:spcBef>
                          <a:spcPct val="20000"/>
                        </a:spcBef>
                        <a:buClr>
                          <a:schemeClr val="accent2"/>
                        </a:buClr>
                        <a:buFont typeface="Wingdings 2" panose="05020102010507070707" pitchFamily="18" charset="2"/>
                        <a:defRPr sz="2000">
                          <a:solidFill>
                            <a:schemeClr val="tx1"/>
                          </a:solidFill>
                          <a:latin typeface="Gill Sans MT" panose="020B0502020104020203" pitchFamily="34" charset="0"/>
                        </a:defRPr>
                      </a:lvl3pPr>
                      <a:lvl4pPr marL="1600200" indent="-228600">
                        <a:spcBef>
                          <a:spcPct val="20000"/>
                        </a:spcBef>
                        <a:buClr>
                          <a:srgbClr val="6BB1C9"/>
                        </a:buClr>
                        <a:buFont typeface="Wingdings 2" panose="05020102010507070707" pitchFamily="18" charset="2"/>
                        <a:defRPr>
                          <a:solidFill>
                            <a:schemeClr val="tx1"/>
                          </a:solidFill>
                          <a:latin typeface="Gill Sans MT" panose="020B0502020104020203" pitchFamily="34" charset="0"/>
                        </a:defRPr>
                      </a:lvl4pPr>
                      <a:lvl5pPr marL="2057400" indent="-228600">
                        <a:spcBef>
                          <a:spcPct val="20000"/>
                        </a:spcBef>
                        <a:buClr>
                          <a:srgbClr val="6585CF"/>
                        </a:buClr>
                        <a:buFont typeface="Wingdings 2" panose="05020102010507070707" pitchFamily="18" charset="2"/>
                        <a:defRPr>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6585CF"/>
                        </a:buClr>
                        <a:buFont typeface="Wingdings 2" panose="05020102010507070707" pitchFamily="18" charset="2"/>
                        <a:defRPr>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6585CF"/>
                        </a:buClr>
                        <a:buFont typeface="Wingdings 2" panose="05020102010507070707" pitchFamily="18" charset="2"/>
                        <a:defRPr>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6585CF"/>
                        </a:buClr>
                        <a:buFont typeface="Wingdings 2" panose="05020102010507070707" pitchFamily="18" charset="2"/>
                        <a:defRPr>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6585CF"/>
                        </a:buClr>
                        <a:buFont typeface="Wingdings 2" panose="05020102010507070707" pitchFamily="18" charset="2"/>
                        <a:defRPr>
                          <a:solidFill>
                            <a:schemeClr val="tx1"/>
                          </a:solidFill>
                          <a:latin typeface="Gill Sans MT" panose="020B0502020104020203"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altLang="en-US" sz="1400" b="0" i="0" u="none" strike="noStrike" cap="none" normalizeH="0" baseline="0">
                          <a:ln>
                            <a:noFill/>
                          </a:ln>
                          <a:solidFill>
                            <a:schemeClr val="tx1"/>
                          </a:solidFill>
                          <a:effectLst/>
                          <a:latin typeface="Arial Narrow" panose="020B0606020202030204" pitchFamily="34" charset="0"/>
                        </a:rPr>
                        <a:t>√ </a:t>
                      </a:r>
                      <a:r>
                        <a:rPr kumimoji="0" lang="id-ID" altLang="en-US" sz="1400" b="0" i="0" u="none" strike="noStrike" cap="none" normalizeH="0" baseline="30000">
                          <a:ln>
                            <a:noFill/>
                          </a:ln>
                          <a:solidFill>
                            <a:schemeClr val="tx1"/>
                          </a:solidFill>
                          <a:effectLst/>
                          <a:latin typeface="Arial Narrow" panose="020B0606020202030204" pitchFamily="34" charset="0"/>
                        </a:rPr>
                        <a:t>2)</a:t>
                      </a:r>
                      <a:endParaRPr kumimoji="0" lang="id-ID" altLang="en-US" sz="1400" b="0" i="0" u="none" strike="noStrike" cap="none" normalizeH="0" baseline="0">
                        <a:ln>
                          <a:noFill/>
                        </a:ln>
                        <a:solidFill>
                          <a:schemeClr val="tx1"/>
                        </a:solidFill>
                        <a:effectLst/>
                        <a:latin typeface="Arial Narrow" panose="020B0606020202030204" pitchFamily="34" charset="0"/>
                      </a:endParaRPr>
                    </a:p>
                  </a:txBody>
                  <a:tcPr marL="121920" marR="121920"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1E0"/>
                    </a:solidFill>
                  </a:tcPr>
                </a:tc>
                <a:tc>
                  <a:txBody>
                    <a:bodyPr/>
                    <a:lstStyle>
                      <a:lvl1pPr>
                        <a:lnSpc>
                          <a:spcPts val="3000"/>
                        </a:lnSpc>
                        <a:spcBef>
                          <a:spcPts val="600"/>
                        </a:spcBef>
                        <a:buClr>
                          <a:schemeClr val="accent1"/>
                        </a:buClr>
                        <a:buSzPct val="80000"/>
                        <a:buFont typeface="Wingdings 2" panose="05020102010507070707" pitchFamily="18" charset="2"/>
                        <a:defRPr sz="2800">
                          <a:solidFill>
                            <a:schemeClr val="tx1"/>
                          </a:solidFill>
                          <a:latin typeface="Gill Sans MT" panose="020B0502020104020203" pitchFamily="34" charset="0"/>
                        </a:defRPr>
                      </a:lvl1pPr>
                      <a:lvl2pPr marL="742950" indent="-285750">
                        <a:lnSpc>
                          <a:spcPts val="3000"/>
                        </a:lnSpc>
                        <a:spcBef>
                          <a:spcPts val="550"/>
                        </a:spcBef>
                        <a:buClr>
                          <a:schemeClr val="accent1"/>
                        </a:buClr>
                        <a:buFont typeface="Verdana" panose="020B0604030504040204" pitchFamily="34" charset="0"/>
                        <a:defRPr sz="2400">
                          <a:solidFill>
                            <a:schemeClr val="tx1"/>
                          </a:solidFill>
                          <a:latin typeface="Gill Sans MT" panose="020B0502020104020203" pitchFamily="34" charset="0"/>
                        </a:defRPr>
                      </a:lvl2pPr>
                      <a:lvl3pPr marL="1143000" indent="-228600">
                        <a:lnSpc>
                          <a:spcPts val="2800"/>
                        </a:lnSpc>
                        <a:spcBef>
                          <a:spcPct val="20000"/>
                        </a:spcBef>
                        <a:buClr>
                          <a:schemeClr val="accent2"/>
                        </a:buClr>
                        <a:buFont typeface="Wingdings 2" panose="05020102010507070707" pitchFamily="18" charset="2"/>
                        <a:defRPr sz="2000">
                          <a:solidFill>
                            <a:schemeClr val="tx1"/>
                          </a:solidFill>
                          <a:latin typeface="Gill Sans MT" panose="020B0502020104020203" pitchFamily="34" charset="0"/>
                        </a:defRPr>
                      </a:lvl3pPr>
                      <a:lvl4pPr marL="1600200" indent="-228600">
                        <a:spcBef>
                          <a:spcPct val="20000"/>
                        </a:spcBef>
                        <a:buClr>
                          <a:srgbClr val="6BB1C9"/>
                        </a:buClr>
                        <a:buFont typeface="Wingdings 2" panose="05020102010507070707" pitchFamily="18" charset="2"/>
                        <a:defRPr>
                          <a:solidFill>
                            <a:schemeClr val="tx1"/>
                          </a:solidFill>
                          <a:latin typeface="Gill Sans MT" panose="020B0502020104020203" pitchFamily="34" charset="0"/>
                        </a:defRPr>
                      </a:lvl4pPr>
                      <a:lvl5pPr marL="2057400" indent="-228600">
                        <a:spcBef>
                          <a:spcPct val="20000"/>
                        </a:spcBef>
                        <a:buClr>
                          <a:srgbClr val="6585CF"/>
                        </a:buClr>
                        <a:buFont typeface="Wingdings 2" panose="05020102010507070707" pitchFamily="18" charset="2"/>
                        <a:defRPr>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6585CF"/>
                        </a:buClr>
                        <a:buFont typeface="Wingdings 2" panose="05020102010507070707" pitchFamily="18" charset="2"/>
                        <a:defRPr>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6585CF"/>
                        </a:buClr>
                        <a:buFont typeface="Wingdings 2" panose="05020102010507070707" pitchFamily="18" charset="2"/>
                        <a:defRPr>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6585CF"/>
                        </a:buClr>
                        <a:buFont typeface="Wingdings 2" panose="05020102010507070707" pitchFamily="18" charset="2"/>
                        <a:defRPr>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6585CF"/>
                        </a:buClr>
                        <a:buFont typeface="Wingdings 2" panose="05020102010507070707" pitchFamily="18" charset="2"/>
                        <a:defRPr>
                          <a:solidFill>
                            <a:schemeClr val="tx1"/>
                          </a:solidFill>
                          <a:latin typeface="Gill Sans MT" panose="020B0502020104020203" pitchFamily="34"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id-ID" altLang="en-US" sz="1400" b="0" i="0" u="none" strike="noStrike" cap="none" normalizeH="0" baseline="0">
                          <a:ln>
                            <a:noFill/>
                          </a:ln>
                          <a:solidFill>
                            <a:srgbClr val="000000"/>
                          </a:solidFill>
                          <a:effectLst/>
                          <a:latin typeface="Arial Narrow" panose="020B0606020202030204" pitchFamily="34" charset="0"/>
                          <a:ea typeface="Calibri" panose="020F0502020204030204" pitchFamily="34" charset="0"/>
                          <a:cs typeface="Calibri" panose="020F0502020204030204" pitchFamily="34" charset="0"/>
                        </a:rPr>
                        <a:t>Uang Saku Rapat diberikan untuk rapat </a:t>
                      </a:r>
                      <a:r>
                        <a:rPr kumimoji="0" lang="id-ID" altLang="en-US" sz="1400" b="1" i="1" u="none" strike="noStrike" cap="none" normalizeH="0" baseline="0">
                          <a:ln>
                            <a:noFill/>
                          </a:ln>
                          <a:solidFill>
                            <a:srgbClr val="000000"/>
                          </a:solidFill>
                          <a:effectLst>
                            <a:outerShdw blurRad="38100" dist="38100" dir="2700000" algn="tl">
                              <a:srgbClr val="FFFFFF"/>
                            </a:outerShdw>
                          </a:effectLst>
                          <a:latin typeface="Arial Narrow" panose="020B0606020202030204" pitchFamily="34" charset="0"/>
                          <a:ea typeface="Calibri" panose="020F0502020204030204" pitchFamily="34" charset="0"/>
                          <a:cs typeface="Calibri" panose="020F0502020204030204" pitchFamily="34" charset="0"/>
                        </a:rPr>
                        <a:t>di luar jam kerja sesuai ketentuan yang diatur dalam standar biay</a:t>
                      </a:r>
                      <a:r>
                        <a:rPr kumimoji="0" lang="id-ID" altLang="en-US" sz="1400" b="0" i="0" u="none" strike="noStrike" cap="none" normalizeH="0" baseline="0">
                          <a:ln>
                            <a:noFill/>
                          </a:ln>
                          <a:solidFill>
                            <a:srgbClr val="000000"/>
                          </a:solidFill>
                          <a:effectLst/>
                          <a:latin typeface="Arial Narrow" panose="020B0606020202030204" pitchFamily="34" charset="0"/>
                          <a:ea typeface="Calibri" panose="020F0502020204030204" pitchFamily="34" charset="0"/>
                          <a:cs typeface="Calibri" panose="020F0502020204030204" pitchFamily="34" charset="0"/>
                        </a:rPr>
                        <a:t>a.</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1E0"/>
                    </a:solidFill>
                  </a:tcPr>
                </a:tc>
                <a:extLst>
                  <a:ext uri="{0D108BD9-81ED-4DB2-BD59-A6C34878D82A}">
                    <a16:rowId xmlns="" xmlns:a16="http://schemas.microsoft.com/office/drawing/2014/main" val="10001"/>
                  </a:ext>
                </a:extLst>
              </a:tr>
              <a:tr h="490757">
                <a:tc>
                  <a:txBody>
                    <a:bodyPr/>
                    <a:lstStyle>
                      <a:lvl1pPr>
                        <a:lnSpc>
                          <a:spcPts val="3000"/>
                        </a:lnSpc>
                        <a:spcBef>
                          <a:spcPts val="600"/>
                        </a:spcBef>
                        <a:buClr>
                          <a:schemeClr val="accent1"/>
                        </a:buClr>
                        <a:buSzPct val="80000"/>
                        <a:buFont typeface="Wingdings 2" panose="05020102010507070707" pitchFamily="18" charset="2"/>
                        <a:defRPr sz="2800">
                          <a:solidFill>
                            <a:schemeClr val="tx1"/>
                          </a:solidFill>
                          <a:latin typeface="Gill Sans MT" panose="020B0502020104020203" pitchFamily="34" charset="0"/>
                        </a:defRPr>
                      </a:lvl1pPr>
                      <a:lvl2pPr marL="742950" indent="-285750">
                        <a:lnSpc>
                          <a:spcPts val="3000"/>
                        </a:lnSpc>
                        <a:spcBef>
                          <a:spcPts val="550"/>
                        </a:spcBef>
                        <a:buClr>
                          <a:schemeClr val="accent1"/>
                        </a:buClr>
                        <a:buFont typeface="Verdana" panose="020B0604030504040204" pitchFamily="34" charset="0"/>
                        <a:defRPr sz="2400">
                          <a:solidFill>
                            <a:schemeClr val="tx1"/>
                          </a:solidFill>
                          <a:latin typeface="Gill Sans MT" panose="020B0502020104020203" pitchFamily="34" charset="0"/>
                        </a:defRPr>
                      </a:lvl2pPr>
                      <a:lvl3pPr marL="1143000" indent="-228600">
                        <a:lnSpc>
                          <a:spcPts val="2800"/>
                        </a:lnSpc>
                        <a:spcBef>
                          <a:spcPct val="20000"/>
                        </a:spcBef>
                        <a:buClr>
                          <a:schemeClr val="accent2"/>
                        </a:buClr>
                        <a:buFont typeface="Wingdings 2" panose="05020102010507070707" pitchFamily="18" charset="2"/>
                        <a:defRPr sz="2000">
                          <a:solidFill>
                            <a:schemeClr val="tx1"/>
                          </a:solidFill>
                          <a:latin typeface="Gill Sans MT" panose="020B0502020104020203" pitchFamily="34" charset="0"/>
                        </a:defRPr>
                      </a:lvl3pPr>
                      <a:lvl4pPr marL="1600200" indent="-228600">
                        <a:spcBef>
                          <a:spcPct val="20000"/>
                        </a:spcBef>
                        <a:buClr>
                          <a:srgbClr val="6BB1C9"/>
                        </a:buClr>
                        <a:buFont typeface="Wingdings 2" panose="05020102010507070707" pitchFamily="18" charset="2"/>
                        <a:defRPr>
                          <a:solidFill>
                            <a:schemeClr val="tx1"/>
                          </a:solidFill>
                          <a:latin typeface="Gill Sans MT" panose="020B0502020104020203" pitchFamily="34" charset="0"/>
                        </a:defRPr>
                      </a:lvl4pPr>
                      <a:lvl5pPr marL="2057400" indent="-228600">
                        <a:spcBef>
                          <a:spcPct val="20000"/>
                        </a:spcBef>
                        <a:buClr>
                          <a:srgbClr val="6585CF"/>
                        </a:buClr>
                        <a:buFont typeface="Wingdings 2" panose="05020102010507070707" pitchFamily="18" charset="2"/>
                        <a:defRPr>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6585CF"/>
                        </a:buClr>
                        <a:buFont typeface="Wingdings 2" panose="05020102010507070707" pitchFamily="18" charset="2"/>
                        <a:defRPr>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6585CF"/>
                        </a:buClr>
                        <a:buFont typeface="Wingdings 2" panose="05020102010507070707" pitchFamily="18" charset="2"/>
                        <a:defRPr>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6585CF"/>
                        </a:buClr>
                        <a:buFont typeface="Wingdings 2" panose="05020102010507070707" pitchFamily="18" charset="2"/>
                        <a:defRPr>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6585CF"/>
                        </a:buClr>
                        <a:buFont typeface="Wingdings 2" panose="05020102010507070707" pitchFamily="18" charset="2"/>
                        <a:defRPr>
                          <a:solidFill>
                            <a:schemeClr val="tx1"/>
                          </a:solidFill>
                          <a:latin typeface="Gill Sans MT" panose="020B0502020104020203"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altLang="en-US" sz="1400" b="0" i="0" u="none" strike="noStrike" cap="none" normalizeH="0" baseline="0">
                          <a:ln>
                            <a:noFill/>
                          </a:ln>
                          <a:solidFill>
                            <a:srgbClr val="000000"/>
                          </a:solidFill>
                          <a:effectLst/>
                          <a:latin typeface="Arial Narrow" panose="020B0606020202030204" pitchFamily="34" charset="0"/>
                        </a:rPr>
                        <a:t>3.</a:t>
                      </a:r>
                    </a:p>
                  </a:txBody>
                  <a:tcPr marL="121920" marR="121920"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1E0"/>
                    </a:solidFill>
                  </a:tcPr>
                </a:tc>
                <a:tc>
                  <a:txBody>
                    <a:bodyPr/>
                    <a:lstStyle>
                      <a:lvl1pPr>
                        <a:lnSpc>
                          <a:spcPts val="3000"/>
                        </a:lnSpc>
                        <a:spcBef>
                          <a:spcPts val="600"/>
                        </a:spcBef>
                        <a:buClr>
                          <a:schemeClr val="accent1"/>
                        </a:buClr>
                        <a:buSzPct val="80000"/>
                        <a:buFont typeface="Wingdings 2" panose="05020102010507070707" pitchFamily="18" charset="2"/>
                        <a:defRPr sz="2800">
                          <a:solidFill>
                            <a:schemeClr val="tx1"/>
                          </a:solidFill>
                          <a:latin typeface="Gill Sans MT" panose="020B0502020104020203" pitchFamily="34" charset="0"/>
                        </a:defRPr>
                      </a:lvl1pPr>
                      <a:lvl2pPr marL="742950" indent="-285750">
                        <a:lnSpc>
                          <a:spcPts val="3000"/>
                        </a:lnSpc>
                        <a:spcBef>
                          <a:spcPts val="550"/>
                        </a:spcBef>
                        <a:buClr>
                          <a:schemeClr val="accent1"/>
                        </a:buClr>
                        <a:buFont typeface="Verdana" panose="020B0604030504040204" pitchFamily="34" charset="0"/>
                        <a:defRPr sz="2400">
                          <a:solidFill>
                            <a:schemeClr val="tx1"/>
                          </a:solidFill>
                          <a:latin typeface="Gill Sans MT" panose="020B0502020104020203" pitchFamily="34" charset="0"/>
                        </a:defRPr>
                      </a:lvl2pPr>
                      <a:lvl3pPr marL="1143000" indent="-228600">
                        <a:lnSpc>
                          <a:spcPts val="2800"/>
                        </a:lnSpc>
                        <a:spcBef>
                          <a:spcPct val="20000"/>
                        </a:spcBef>
                        <a:buClr>
                          <a:schemeClr val="accent2"/>
                        </a:buClr>
                        <a:buFont typeface="Wingdings 2" panose="05020102010507070707" pitchFamily="18" charset="2"/>
                        <a:defRPr sz="2000">
                          <a:solidFill>
                            <a:schemeClr val="tx1"/>
                          </a:solidFill>
                          <a:latin typeface="Gill Sans MT" panose="020B0502020104020203" pitchFamily="34" charset="0"/>
                        </a:defRPr>
                      </a:lvl3pPr>
                      <a:lvl4pPr marL="1600200" indent="-228600">
                        <a:spcBef>
                          <a:spcPct val="20000"/>
                        </a:spcBef>
                        <a:buClr>
                          <a:srgbClr val="6BB1C9"/>
                        </a:buClr>
                        <a:buFont typeface="Wingdings 2" panose="05020102010507070707" pitchFamily="18" charset="2"/>
                        <a:defRPr>
                          <a:solidFill>
                            <a:schemeClr val="tx1"/>
                          </a:solidFill>
                          <a:latin typeface="Gill Sans MT" panose="020B0502020104020203" pitchFamily="34" charset="0"/>
                        </a:defRPr>
                      </a:lvl4pPr>
                      <a:lvl5pPr marL="2057400" indent="-228600">
                        <a:spcBef>
                          <a:spcPct val="20000"/>
                        </a:spcBef>
                        <a:buClr>
                          <a:srgbClr val="6585CF"/>
                        </a:buClr>
                        <a:buFont typeface="Wingdings 2" panose="05020102010507070707" pitchFamily="18" charset="2"/>
                        <a:defRPr>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6585CF"/>
                        </a:buClr>
                        <a:buFont typeface="Wingdings 2" panose="05020102010507070707" pitchFamily="18" charset="2"/>
                        <a:defRPr>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6585CF"/>
                        </a:buClr>
                        <a:buFont typeface="Wingdings 2" panose="05020102010507070707" pitchFamily="18" charset="2"/>
                        <a:defRPr>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6585CF"/>
                        </a:buClr>
                        <a:buFont typeface="Wingdings 2" panose="05020102010507070707" pitchFamily="18" charset="2"/>
                        <a:defRPr>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6585CF"/>
                        </a:buClr>
                        <a:buFont typeface="Wingdings 2" panose="05020102010507070707" pitchFamily="18" charset="2"/>
                        <a:defRPr>
                          <a:solidFill>
                            <a:schemeClr val="tx1"/>
                          </a:solidFill>
                          <a:latin typeface="Gill Sans MT" panose="020B0502020104020203"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altLang="en-US" sz="1400" b="0" i="0" u="none" strike="noStrike" cap="none" normalizeH="0" baseline="0">
                          <a:ln>
                            <a:noFill/>
                          </a:ln>
                          <a:solidFill>
                            <a:schemeClr val="tx1"/>
                          </a:solidFill>
                          <a:effectLst/>
                          <a:latin typeface="Arial Narrow" panose="020B0606020202030204" pitchFamily="34" charset="0"/>
                        </a:rPr>
                        <a:t>√ </a:t>
                      </a:r>
                      <a:r>
                        <a:rPr kumimoji="0" lang="id-ID" altLang="en-US" sz="1400" b="0" i="0" u="none" strike="noStrike" cap="none" normalizeH="0" baseline="30000">
                          <a:ln>
                            <a:noFill/>
                          </a:ln>
                          <a:solidFill>
                            <a:schemeClr val="tx1"/>
                          </a:solidFill>
                          <a:effectLst/>
                          <a:latin typeface="Arial Narrow" panose="020B0606020202030204" pitchFamily="34" charset="0"/>
                        </a:rPr>
                        <a:t>3)</a:t>
                      </a:r>
                      <a:endParaRPr kumimoji="0" lang="id-ID" altLang="en-US" sz="1400" b="0" i="0" u="none" strike="noStrike" cap="none" normalizeH="0" baseline="0">
                        <a:ln>
                          <a:noFill/>
                        </a:ln>
                        <a:solidFill>
                          <a:schemeClr val="tx1"/>
                        </a:solidFill>
                        <a:effectLst/>
                        <a:latin typeface="Arial Narrow" panose="020B0606020202030204" pitchFamily="34" charset="0"/>
                      </a:endParaRPr>
                    </a:p>
                  </a:txBody>
                  <a:tcPr marL="121920" marR="121920"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1E0"/>
                    </a:solidFill>
                  </a:tcPr>
                </a:tc>
                <a:tc>
                  <a:txBody>
                    <a:bodyPr/>
                    <a:lstStyle>
                      <a:lvl1pPr>
                        <a:lnSpc>
                          <a:spcPts val="3000"/>
                        </a:lnSpc>
                        <a:spcBef>
                          <a:spcPts val="600"/>
                        </a:spcBef>
                        <a:buClr>
                          <a:schemeClr val="accent1"/>
                        </a:buClr>
                        <a:buSzPct val="80000"/>
                        <a:buFont typeface="Wingdings 2" panose="05020102010507070707" pitchFamily="18" charset="2"/>
                        <a:defRPr sz="2800">
                          <a:solidFill>
                            <a:schemeClr val="tx1"/>
                          </a:solidFill>
                          <a:latin typeface="Gill Sans MT" panose="020B0502020104020203" pitchFamily="34" charset="0"/>
                        </a:defRPr>
                      </a:lvl1pPr>
                      <a:lvl2pPr marL="742950" indent="-285750">
                        <a:lnSpc>
                          <a:spcPts val="3000"/>
                        </a:lnSpc>
                        <a:spcBef>
                          <a:spcPts val="550"/>
                        </a:spcBef>
                        <a:buClr>
                          <a:schemeClr val="accent1"/>
                        </a:buClr>
                        <a:buFont typeface="Verdana" panose="020B0604030504040204" pitchFamily="34" charset="0"/>
                        <a:defRPr sz="2400">
                          <a:solidFill>
                            <a:schemeClr val="tx1"/>
                          </a:solidFill>
                          <a:latin typeface="Gill Sans MT" panose="020B0502020104020203" pitchFamily="34" charset="0"/>
                        </a:defRPr>
                      </a:lvl2pPr>
                      <a:lvl3pPr marL="1143000" indent="-228600">
                        <a:lnSpc>
                          <a:spcPts val="2800"/>
                        </a:lnSpc>
                        <a:spcBef>
                          <a:spcPct val="20000"/>
                        </a:spcBef>
                        <a:buClr>
                          <a:schemeClr val="accent2"/>
                        </a:buClr>
                        <a:buFont typeface="Wingdings 2" panose="05020102010507070707" pitchFamily="18" charset="2"/>
                        <a:defRPr sz="2000">
                          <a:solidFill>
                            <a:schemeClr val="tx1"/>
                          </a:solidFill>
                          <a:latin typeface="Gill Sans MT" panose="020B0502020104020203" pitchFamily="34" charset="0"/>
                        </a:defRPr>
                      </a:lvl3pPr>
                      <a:lvl4pPr marL="1600200" indent="-228600">
                        <a:spcBef>
                          <a:spcPct val="20000"/>
                        </a:spcBef>
                        <a:buClr>
                          <a:srgbClr val="6BB1C9"/>
                        </a:buClr>
                        <a:buFont typeface="Wingdings 2" panose="05020102010507070707" pitchFamily="18" charset="2"/>
                        <a:defRPr>
                          <a:solidFill>
                            <a:schemeClr val="tx1"/>
                          </a:solidFill>
                          <a:latin typeface="Gill Sans MT" panose="020B0502020104020203" pitchFamily="34" charset="0"/>
                        </a:defRPr>
                      </a:lvl4pPr>
                      <a:lvl5pPr marL="2057400" indent="-228600">
                        <a:spcBef>
                          <a:spcPct val="20000"/>
                        </a:spcBef>
                        <a:buClr>
                          <a:srgbClr val="6585CF"/>
                        </a:buClr>
                        <a:buFont typeface="Wingdings 2" panose="05020102010507070707" pitchFamily="18" charset="2"/>
                        <a:defRPr>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6585CF"/>
                        </a:buClr>
                        <a:buFont typeface="Wingdings 2" panose="05020102010507070707" pitchFamily="18" charset="2"/>
                        <a:defRPr>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6585CF"/>
                        </a:buClr>
                        <a:buFont typeface="Wingdings 2" panose="05020102010507070707" pitchFamily="18" charset="2"/>
                        <a:defRPr>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6585CF"/>
                        </a:buClr>
                        <a:buFont typeface="Wingdings 2" panose="05020102010507070707" pitchFamily="18" charset="2"/>
                        <a:defRPr>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6585CF"/>
                        </a:buClr>
                        <a:buFont typeface="Wingdings 2" panose="05020102010507070707" pitchFamily="18" charset="2"/>
                        <a:defRPr>
                          <a:solidFill>
                            <a:schemeClr val="tx1"/>
                          </a:solidFill>
                          <a:latin typeface="Gill Sans MT" panose="020B0502020104020203" pitchFamily="34" charset="0"/>
                        </a:defRPr>
                      </a:lvl9pPr>
                    </a:lstStyle>
                    <a:p>
                      <a:pPr marL="0" marR="0" lvl="0" indent="0" algn="just" defTabSz="914400" rtl="0" eaLnBrk="1" fontAlgn="base" latinLnBrk="0" hangingPunct="1">
                        <a:lnSpc>
                          <a:spcPct val="115000"/>
                        </a:lnSpc>
                        <a:spcBef>
                          <a:spcPct val="0"/>
                        </a:spcBef>
                        <a:spcAft>
                          <a:spcPts val="300"/>
                        </a:spcAft>
                        <a:buClrTx/>
                        <a:buSzTx/>
                        <a:buFontTx/>
                        <a:buNone/>
                        <a:tabLst/>
                      </a:pPr>
                      <a:r>
                        <a:rPr kumimoji="0" lang="id-ID" altLang="en-US" sz="1400" b="0" i="0" u="none" strike="noStrike" cap="none" normalizeH="0" baseline="0">
                          <a:ln>
                            <a:noFill/>
                          </a:ln>
                          <a:solidFill>
                            <a:srgbClr val="000000"/>
                          </a:solidFill>
                          <a:effectLst/>
                          <a:latin typeface="Arial Narrow" panose="020B0606020202030204" pitchFamily="34" charset="0"/>
                          <a:ea typeface="Calibri" panose="020F0502020204030204" pitchFamily="34" charset="0"/>
                          <a:cs typeface="Calibri" panose="020F0502020204030204" pitchFamily="34" charset="0"/>
                        </a:rPr>
                        <a:t>Uang Transpor Pegawai diberikan sesuai Biaya Riil.  Dalam hal tidak diperoleh bukti pengeluaran riil, diberikan berupa biaya transpor kegiatan dalam kota yang dibayarkan secara lumsum sesuai standar biaya. </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1E0"/>
                    </a:solidFill>
                  </a:tcPr>
                </a:tc>
                <a:extLst>
                  <a:ext uri="{0D108BD9-81ED-4DB2-BD59-A6C34878D82A}">
                    <a16:rowId xmlns="" xmlns:a16="http://schemas.microsoft.com/office/drawing/2014/main" val="10002"/>
                  </a:ext>
                </a:extLst>
              </a:tr>
              <a:tr h="304818">
                <a:tc>
                  <a:txBody>
                    <a:bodyPr/>
                    <a:lstStyle>
                      <a:lvl1pPr>
                        <a:lnSpc>
                          <a:spcPts val="3000"/>
                        </a:lnSpc>
                        <a:spcBef>
                          <a:spcPts val="600"/>
                        </a:spcBef>
                        <a:buClr>
                          <a:schemeClr val="accent1"/>
                        </a:buClr>
                        <a:buSzPct val="80000"/>
                        <a:buFont typeface="Wingdings 2" panose="05020102010507070707" pitchFamily="18" charset="2"/>
                        <a:defRPr sz="2800">
                          <a:solidFill>
                            <a:schemeClr val="tx1"/>
                          </a:solidFill>
                          <a:latin typeface="Gill Sans MT" panose="020B0502020104020203" pitchFamily="34" charset="0"/>
                        </a:defRPr>
                      </a:lvl1pPr>
                      <a:lvl2pPr marL="742950" indent="-285750">
                        <a:lnSpc>
                          <a:spcPts val="3000"/>
                        </a:lnSpc>
                        <a:spcBef>
                          <a:spcPts val="550"/>
                        </a:spcBef>
                        <a:buClr>
                          <a:schemeClr val="accent1"/>
                        </a:buClr>
                        <a:buFont typeface="Verdana" panose="020B0604030504040204" pitchFamily="34" charset="0"/>
                        <a:defRPr sz="2400">
                          <a:solidFill>
                            <a:schemeClr val="tx1"/>
                          </a:solidFill>
                          <a:latin typeface="Gill Sans MT" panose="020B0502020104020203" pitchFamily="34" charset="0"/>
                        </a:defRPr>
                      </a:lvl2pPr>
                      <a:lvl3pPr marL="1143000" indent="-228600">
                        <a:lnSpc>
                          <a:spcPts val="2800"/>
                        </a:lnSpc>
                        <a:spcBef>
                          <a:spcPct val="20000"/>
                        </a:spcBef>
                        <a:buClr>
                          <a:schemeClr val="accent2"/>
                        </a:buClr>
                        <a:buFont typeface="Wingdings 2" panose="05020102010507070707" pitchFamily="18" charset="2"/>
                        <a:defRPr sz="2000">
                          <a:solidFill>
                            <a:schemeClr val="tx1"/>
                          </a:solidFill>
                          <a:latin typeface="Gill Sans MT" panose="020B0502020104020203" pitchFamily="34" charset="0"/>
                        </a:defRPr>
                      </a:lvl3pPr>
                      <a:lvl4pPr marL="1600200" indent="-228600">
                        <a:spcBef>
                          <a:spcPct val="20000"/>
                        </a:spcBef>
                        <a:buClr>
                          <a:srgbClr val="6BB1C9"/>
                        </a:buClr>
                        <a:buFont typeface="Wingdings 2" panose="05020102010507070707" pitchFamily="18" charset="2"/>
                        <a:defRPr>
                          <a:solidFill>
                            <a:schemeClr val="tx1"/>
                          </a:solidFill>
                          <a:latin typeface="Gill Sans MT" panose="020B0502020104020203" pitchFamily="34" charset="0"/>
                        </a:defRPr>
                      </a:lvl4pPr>
                      <a:lvl5pPr marL="2057400" indent="-228600">
                        <a:spcBef>
                          <a:spcPct val="20000"/>
                        </a:spcBef>
                        <a:buClr>
                          <a:srgbClr val="6585CF"/>
                        </a:buClr>
                        <a:buFont typeface="Wingdings 2" panose="05020102010507070707" pitchFamily="18" charset="2"/>
                        <a:defRPr>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6585CF"/>
                        </a:buClr>
                        <a:buFont typeface="Wingdings 2" panose="05020102010507070707" pitchFamily="18" charset="2"/>
                        <a:defRPr>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6585CF"/>
                        </a:buClr>
                        <a:buFont typeface="Wingdings 2" panose="05020102010507070707" pitchFamily="18" charset="2"/>
                        <a:defRPr>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6585CF"/>
                        </a:buClr>
                        <a:buFont typeface="Wingdings 2" panose="05020102010507070707" pitchFamily="18" charset="2"/>
                        <a:defRPr>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6585CF"/>
                        </a:buClr>
                        <a:buFont typeface="Wingdings 2" panose="05020102010507070707" pitchFamily="18" charset="2"/>
                        <a:defRPr>
                          <a:solidFill>
                            <a:schemeClr val="tx1"/>
                          </a:solidFill>
                          <a:latin typeface="Gill Sans MT" panose="020B0502020104020203"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altLang="en-US" sz="1400" b="0" i="0" u="none" strike="noStrike" cap="none" normalizeH="0" baseline="0">
                          <a:ln>
                            <a:noFill/>
                          </a:ln>
                          <a:solidFill>
                            <a:srgbClr val="000000"/>
                          </a:solidFill>
                          <a:effectLst/>
                          <a:latin typeface="Arial Narrow" panose="020B0606020202030204" pitchFamily="34" charset="0"/>
                        </a:rPr>
                        <a:t>4.</a:t>
                      </a:r>
                    </a:p>
                  </a:txBody>
                  <a:tcPr marL="121920" marR="121920"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1E0"/>
                    </a:solidFill>
                  </a:tcPr>
                </a:tc>
                <a:tc>
                  <a:txBody>
                    <a:bodyPr/>
                    <a:lstStyle>
                      <a:lvl1pPr>
                        <a:lnSpc>
                          <a:spcPts val="3000"/>
                        </a:lnSpc>
                        <a:spcBef>
                          <a:spcPts val="600"/>
                        </a:spcBef>
                        <a:buClr>
                          <a:schemeClr val="accent1"/>
                        </a:buClr>
                        <a:buSzPct val="80000"/>
                        <a:buFont typeface="Wingdings 2" panose="05020102010507070707" pitchFamily="18" charset="2"/>
                        <a:defRPr sz="2800">
                          <a:solidFill>
                            <a:schemeClr val="tx1"/>
                          </a:solidFill>
                          <a:latin typeface="Gill Sans MT" panose="020B0502020104020203" pitchFamily="34" charset="0"/>
                        </a:defRPr>
                      </a:lvl1pPr>
                      <a:lvl2pPr marL="742950" indent="-285750">
                        <a:lnSpc>
                          <a:spcPts val="3000"/>
                        </a:lnSpc>
                        <a:spcBef>
                          <a:spcPts val="550"/>
                        </a:spcBef>
                        <a:buClr>
                          <a:schemeClr val="accent1"/>
                        </a:buClr>
                        <a:buFont typeface="Verdana" panose="020B0604030504040204" pitchFamily="34" charset="0"/>
                        <a:defRPr sz="2400">
                          <a:solidFill>
                            <a:schemeClr val="tx1"/>
                          </a:solidFill>
                          <a:latin typeface="Gill Sans MT" panose="020B0502020104020203" pitchFamily="34" charset="0"/>
                        </a:defRPr>
                      </a:lvl2pPr>
                      <a:lvl3pPr marL="1143000" indent="-228600">
                        <a:lnSpc>
                          <a:spcPts val="2800"/>
                        </a:lnSpc>
                        <a:spcBef>
                          <a:spcPct val="20000"/>
                        </a:spcBef>
                        <a:buClr>
                          <a:schemeClr val="accent2"/>
                        </a:buClr>
                        <a:buFont typeface="Wingdings 2" panose="05020102010507070707" pitchFamily="18" charset="2"/>
                        <a:defRPr sz="2000">
                          <a:solidFill>
                            <a:schemeClr val="tx1"/>
                          </a:solidFill>
                          <a:latin typeface="Gill Sans MT" panose="020B0502020104020203" pitchFamily="34" charset="0"/>
                        </a:defRPr>
                      </a:lvl3pPr>
                      <a:lvl4pPr marL="1600200" indent="-228600">
                        <a:spcBef>
                          <a:spcPct val="20000"/>
                        </a:spcBef>
                        <a:buClr>
                          <a:srgbClr val="6BB1C9"/>
                        </a:buClr>
                        <a:buFont typeface="Wingdings 2" panose="05020102010507070707" pitchFamily="18" charset="2"/>
                        <a:defRPr>
                          <a:solidFill>
                            <a:schemeClr val="tx1"/>
                          </a:solidFill>
                          <a:latin typeface="Gill Sans MT" panose="020B0502020104020203" pitchFamily="34" charset="0"/>
                        </a:defRPr>
                      </a:lvl4pPr>
                      <a:lvl5pPr marL="2057400" indent="-228600">
                        <a:spcBef>
                          <a:spcPct val="20000"/>
                        </a:spcBef>
                        <a:buClr>
                          <a:srgbClr val="6585CF"/>
                        </a:buClr>
                        <a:buFont typeface="Wingdings 2" panose="05020102010507070707" pitchFamily="18" charset="2"/>
                        <a:defRPr>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6585CF"/>
                        </a:buClr>
                        <a:buFont typeface="Wingdings 2" panose="05020102010507070707" pitchFamily="18" charset="2"/>
                        <a:defRPr>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6585CF"/>
                        </a:buClr>
                        <a:buFont typeface="Wingdings 2" panose="05020102010507070707" pitchFamily="18" charset="2"/>
                        <a:defRPr>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6585CF"/>
                        </a:buClr>
                        <a:buFont typeface="Wingdings 2" panose="05020102010507070707" pitchFamily="18" charset="2"/>
                        <a:defRPr>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6585CF"/>
                        </a:buClr>
                        <a:buFont typeface="Wingdings 2" panose="05020102010507070707" pitchFamily="18" charset="2"/>
                        <a:defRPr>
                          <a:solidFill>
                            <a:schemeClr val="tx1"/>
                          </a:solidFill>
                          <a:latin typeface="Gill Sans MT" panose="020B0502020104020203"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altLang="en-US" sz="1400" b="0" i="0" u="none" strike="noStrike" cap="none" normalizeH="0" baseline="0">
                          <a:ln>
                            <a:noFill/>
                          </a:ln>
                          <a:solidFill>
                            <a:schemeClr val="tx1"/>
                          </a:solidFill>
                          <a:effectLst/>
                          <a:latin typeface="Arial Narrow" panose="020B0606020202030204" pitchFamily="34" charset="0"/>
                        </a:rPr>
                        <a:t>√ </a:t>
                      </a:r>
                      <a:r>
                        <a:rPr kumimoji="0" lang="id-ID" altLang="en-US" sz="1400" b="0" i="0" u="none" strike="noStrike" cap="none" normalizeH="0" baseline="30000">
                          <a:ln>
                            <a:noFill/>
                          </a:ln>
                          <a:solidFill>
                            <a:schemeClr val="tx1"/>
                          </a:solidFill>
                          <a:effectLst/>
                          <a:latin typeface="Arial Narrow" panose="020B0606020202030204" pitchFamily="34" charset="0"/>
                        </a:rPr>
                        <a:t>4)</a:t>
                      </a:r>
                      <a:endParaRPr kumimoji="0" lang="id-ID" altLang="en-US" sz="1400" b="0" i="0" u="none" strike="noStrike" cap="none" normalizeH="0" baseline="0">
                        <a:ln>
                          <a:noFill/>
                        </a:ln>
                        <a:solidFill>
                          <a:schemeClr val="tx1"/>
                        </a:solidFill>
                        <a:effectLst/>
                        <a:latin typeface="Arial Narrow" panose="020B0606020202030204" pitchFamily="34" charset="0"/>
                      </a:endParaRPr>
                    </a:p>
                  </a:txBody>
                  <a:tcPr marL="121920" marR="121920"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1E0"/>
                    </a:solidFill>
                  </a:tcPr>
                </a:tc>
                <a:tc>
                  <a:txBody>
                    <a:bodyPr/>
                    <a:lstStyle>
                      <a:lvl1pPr>
                        <a:lnSpc>
                          <a:spcPts val="3000"/>
                        </a:lnSpc>
                        <a:spcBef>
                          <a:spcPts val="600"/>
                        </a:spcBef>
                        <a:buClr>
                          <a:schemeClr val="accent1"/>
                        </a:buClr>
                        <a:buSzPct val="80000"/>
                        <a:buFont typeface="Wingdings 2" panose="05020102010507070707" pitchFamily="18" charset="2"/>
                        <a:defRPr sz="2800">
                          <a:solidFill>
                            <a:schemeClr val="tx1"/>
                          </a:solidFill>
                          <a:latin typeface="Gill Sans MT" panose="020B0502020104020203" pitchFamily="34" charset="0"/>
                        </a:defRPr>
                      </a:lvl1pPr>
                      <a:lvl2pPr marL="742950" indent="-285750">
                        <a:lnSpc>
                          <a:spcPts val="3000"/>
                        </a:lnSpc>
                        <a:spcBef>
                          <a:spcPts val="550"/>
                        </a:spcBef>
                        <a:buClr>
                          <a:schemeClr val="accent1"/>
                        </a:buClr>
                        <a:buFont typeface="Verdana" panose="020B0604030504040204" pitchFamily="34" charset="0"/>
                        <a:defRPr sz="2400">
                          <a:solidFill>
                            <a:schemeClr val="tx1"/>
                          </a:solidFill>
                          <a:latin typeface="Gill Sans MT" panose="020B0502020104020203" pitchFamily="34" charset="0"/>
                        </a:defRPr>
                      </a:lvl2pPr>
                      <a:lvl3pPr marL="1143000" indent="-228600">
                        <a:lnSpc>
                          <a:spcPts val="2800"/>
                        </a:lnSpc>
                        <a:spcBef>
                          <a:spcPct val="20000"/>
                        </a:spcBef>
                        <a:buClr>
                          <a:schemeClr val="accent2"/>
                        </a:buClr>
                        <a:buFont typeface="Wingdings 2" panose="05020102010507070707" pitchFamily="18" charset="2"/>
                        <a:defRPr sz="2000">
                          <a:solidFill>
                            <a:schemeClr val="tx1"/>
                          </a:solidFill>
                          <a:latin typeface="Gill Sans MT" panose="020B0502020104020203" pitchFamily="34" charset="0"/>
                        </a:defRPr>
                      </a:lvl3pPr>
                      <a:lvl4pPr marL="1600200" indent="-228600">
                        <a:spcBef>
                          <a:spcPct val="20000"/>
                        </a:spcBef>
                        <a:buClr>
                          <a:srgbClr val="6BB1C9"/>
                        </a:buClr>
                        <a:buFont typeface="Wingdings 2" panose="05020102010507070707" pitchFamily="18" charset="2"/>
                        <a:defRPr>
                          <a:solidFill>
                            <a:schemeClr val="tx1"/>
                          </a:solidFill>
                          <a:latin typeface="Gill Sans MT" panose="020B0502020104020203" pitchFamily="34" charset="0"/>
                        </a:defRPr>
                      </a:lvl4pPr>
                      <a:lvl5pPr marL="2057400" indent="-228600">
                        <a:spcBef>
                          <a:spcPct val="20000"/>
                        </a:spcBef>
                        <a:buClr>
                          <a:srgbClr val="6585CF"/>
                        </a:buClr>
                        <a:buFont typeface="Wingdings 2" panose="05020102010507070707" pitchFamily="18" charset="2"/>
                        <a:defRPr>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6585CF"/>
                        </a:buClr>
                        <a:buFont typeface="Wingdings 2" panose="05020102010507070707" pitchFamily="18" charset="2"/>
                        <a:defRPr>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6585CF"/>
                        </a:buClr>
                        <a:buFont typeface="Wingdings 2" panose="05020102010507070707" pitchFamily="18" charset="2"/>
                        <a:defRPr>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6585CF"/>
                        </a:buClr>
                        <a:buFont typeface="Wingdings 2" panose="05020102010507070707" pitchFamily="18" charset="2"/>
                        <a:defRPr>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6585CF"/>
                        </a:buClr>
                        <a:buFont typeface="Wingdings 2" panose="05020102010507070707" pitchFamily="18" charset="2"/>
                        <a:defRPr>
                          <a:solidFill>
                            <a:schemeClr val="tx1"/>
                          </a:solidFill>
                          <a:latin typeface="Gill Sans MT" panose="020B0502020104020203" pitchFamily="34" charset="0"/>
                        </a:defRPr>
                      </a:lvl9pPr>
                    </a:lstStyle>
                    <a:p>
                      <a:pPr marL="0" marR="0" lvl="0" indent="0" algn="just" defTabSz="914400" rtl="0" eaLnBrk="1" fontAlgn="base" latinLnBrk="0" hangingPunct="1">
                        <a:lnSpc>
                          <a:spcPct val="115000"/>
                        </a:lnSpc>
                        <a:spcBef>
                          <a:spcPct val="0"/>
                        </a:spcBef>
                        <a:spcAft>
                          <a:spcPts val="300"/>
                        </a:spcAft>
                        <a:buClrTx/>
                        <a:buSzTx/>
                        <a:buFontTx/>
                        <a:buNone/>
                        <a:tabLst/>
                      </a:pPr>
                      <a:r>
                        <a:rPr kumimoji="0" lang="id-ID" altLang="en-US" sz="1400" b="0" i="0" u="none" strike="noStrike" cap="none" normalizeH="0" baseline="0">
                          <a:ln>
                            <a:noFill/>
                          </a:ln>
                          <a:solidFill>
                            <a:srgbClr val="000000"/>
                          </a:solidFill>
                          <a:effectLst/>
                          <a:latin typeface="Arial Narrow" panose="020B0606020202030204" pitchFamily="34" charset="0"/>
                          <a:ea typeface="Calibri" panose="020F0502020204030204" pitchFamily="34" charset="0"/>
                          <a:cs typeface="Calibri" panose="020F0502020204030204" pitchFamily="34" charset="0"/>
                        </a:rPr>
                        <a:t>Biaya Penginapan diberikan apabila terdapat kesulitan transportasi sehingga memerlukan waktu untuk menginap.</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1E0"/>
                    </a:solidFill>
                  </a:tcPr>
                </a:tc>
                <a:extLst>
                  <a:ext uri="{0D108BD9-81ED-4DB2-BD59-A6C34878D82A}">
                    <a16:rowId xmlns="" xmlns:a16="http://schemas.microsoft.com/office/drawing/2014/main" val="10003"/>
                  </a:ext>
                </a:extLst>
              </a:tr>
              <a:tr h="518191">
                <a:tc>
                  <a:txBody>
                    <a:bodyPr/>
                    <a:lstStyle>
                      <a:lvl1pPr>
                        <a:lnSpc>
                          <a:spcPts val="3000"/>
                        </a:lnSpc>
                        <a:spcBef>
                          <a:spcPts val="600"/>
                        </a:spcBef>
                        <a:buClr>
                          <a:schemeClr val="accent1"/>
                        </a:buClr>
                        <a:buSzPct val="80000"/>
                        <a:buFont typeface="Wingdings 2" panose="05020102010507070707" pitchFamily="18" charset="2"/>
                        <a:defRPr sz="2800">
                          <a:solidFill>
                            <a:schemeClr val="tx1"/>
                          </a:solidFill>
                          <a:latin typeface="Gill Sans MT" panose="020B0502020104020203" pitchFamily="34" charset="0"/>
                        </a:defRPr>
                      </a:lvl1pPr>
                      <a:lvl2pPr marL="742950" indent="-285750">
                        <a:lnSpc>
                          <a:spcPts val="3000"/>
                        </a:lnSpc>
                        <a:spcBef>
                          <a:spcPts val="550"/>
                        </a:spcBef>
                        <a:buClr>
                          <a:schemeClr val="accent1"/>
                        </a:buClr>
                        <a:buFont typeface="Verdana" panose="020B0604030504040204" pitchFamily="34" charset="0"/>
                        <a:defRPr sz="2400">
                          <a:solidFill>
                            <a:schemeClr val="tx1"/>
                          </a:solidFill>
                          <a:latin typeface="Gill Sans MT" panose="020B0502020104020203" pitchFamily="34" charset="0"/>
                        </a:defRPr>
                      </a:lvl2pPr>
                      <a:lvl3pPr marL="1143000" indent="-228600">
                        <a:lnSpc>
                          <a:spcPts val="2800"/>
                        </a:lnSpc>
                        <a:spcBef>
                          <a:spcPct val="20000"/>
                        </a:spcBef>
                        <a:buClr>
                          <a:schemeClr val="accent2"/>
                        </a:buClr>
                        <a:buFont typeface="Wingdings 2" panose="05020102010507070707" pitchFamily="18" charset="2"/>
                        <a:defRPr sz="2000">
                          <a:solidFill>
                            <a:schemeClr val="tx1"/>
                          </a:solidFill>
                          <a:latin typeface="Gill Sans MT" panose="020B0502020104020203" pitchFamily="34" charset="0"/>
                        </a:defRPr>
                      </a:lvl3pPr>
                      <a:lvl4pPr marL="1600200" indent="-228600">
                        <a:spcBef>
                          <a:spcPct val="20000"/>
                        </a:spcBef>
                        <a:buClr>
                          <a:srgbClr val="6BB1C9"/>
                        </a:buClr>
                        <a:buFont typeface="Wingdings 2" panose="05020102010507070707" pitchFamily="18" charset="2"/>
                        <a:defRPr>
                          <a:solidFill>
                            <a:schemeClr val="tx1"/>
                          </a:solidFill>
                          <a:latin typeface="Gill Sans MT" panose="020B0502020104020203" pitchFamily="34" charset="0"/>
                        </a:defRPr>
                      </a:lvl4pPr>
                      <a:lvl5pPr marL="2057400" indent="-228600">
                        <a:spcBef>
                          <a:spcPct val="20000"/>
                        </a:spcBef>
                        <a:buClr>
                          <a:srgbClr val="6585CF"/>
                        </a:buClr>
                        <a:buFont typeface="Wingdings 2" panose="05020102010507070707" pitchFamily="18" charset="2"/>
                        <a:defRPr>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6585CF"/>
                        </a:buClr>
                        <a:buFont typeface="Wingdings 2" panose="05020102010507070707" pitchFamily="18" charset="2"/>
                        <a:defRPr>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6585CF"/>
                        </a:buClr>
                        <a:buFont typeface="Wingdings 2" panose="05020102010507070707" pitchFamily="18" charset="2"/>
                        <a:defRPr>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6585CF"/>
                        </a:buClr>
                        <a:buFont typeface="Wingdings 2" panose="05020102010507070707" pitchFamily="18" charset="2"/>
                        <a:defRPr>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6585CF"/>
                        </a:buClr>
                        <a:buFont typeface="Wingdings 2" panose="05020102010507070707" pitchFamily="18" charset="2"/>
                        <a:defRPr>
                          <a:solidFill>
                            <a:schemeClr val="tx1"/>
                          </a:solidFill>
                          <a:latin typeface="Gill Sans MT" panose="020B0502020104020203"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altLang="en-US" sz="1400" b="0" i="0" u="none" strike="noStrike" cap="none" normalizeH="0" baseline="0">
                          <a:ln>
                            <a:noFill/>
                          </a:ln>
                          <a:solidFill>
                            <a:srgbClr val="000000"/>
                          </a:solidFill>
                          <a:effectLst/>
                          <a:latin typeface="Arial Narrow" panose="020B0606020202030204" pitchFamily="34" charset="0"/>
                        </a:rPr>
                        <a:t>5. </a:t>
                      </a:r>
                    </a:p>
                  </a:txBody>
                  <a:tcPr marL="121920" marR="121920"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1E0"/>
                    </a:solidFill>
                  </a:tcPr>
                </a:tc>
                <a:tc gridSpan="2">
                  <a:txBody>
                    <a:bodyPr/>
                    <a:lstStyle>
                      <a:lvl1pPr>
                        <a:lnSpc>
                          <a:spcPts val="3000"/>
                        </a:lnSpc>
                        <a:spcBef>
                          <a:spcPts val="600"/>
                        </a:spcBef>
                        <a:buClr>
                          <a:schemeClr val="accent1"/>
                        </a:buClr>
                        <a:buSzPct val="80000"/>
                        <a:buFont typeface="Wingdings 2" panose="05020102010507070707" pitchFamily="18" charset="2"/>
                        <a:defRPr sz="2800">
                          <a:solidFill>
                            <a:schemeClr val="tx1"/>
                          </a:solidFill>
                          <a:latin typeface="Gill Sans MT" panose="020B0502020104020203" pitchFamily="34" charset="0"/>
                        </a:defRPr>
                      </a:lvl1pPr>
                      <a:lvl2pPr marL="742950" indent="-285750">
                        <a:lnSpc>
                          <a:spcPts val="3000"/>
                        </a:lnSpc>
                        <a:spcBef>
                          <a:spcPts val="550"/>
                        </a:spcBef>
                        <a:buClr>
                          <a:schemeClr val="accent1"/>
                        </a:buClr>
                        <a:buFont typeface="Verdana" panose="020B0604030504040204" pitchFamily="34" charset="0"/>
                        <a:defRPr sz="2400">
                          <a:solidFill>
                            <a:schemeClr val="tx1"/>
                          </a:solidFill>
                          <a:latin typeface="Gill Sans MT" panose="020B0502020104020203" pitchFamily="34" charset="0"/>
                        </a:defRPr>
                      </a:lvl2pPr>
                      <a:lvl3pPr marL="1143000" indent="-228600">
                        <a:lnSpc>
                          <a:spcPts val="2800"/>
                        </a:lnSpc>
                        <a:spcBef>
                          <a:spcPct val="20000"/>
                        </a:spcBef>
                        <a:buClr>
                          <a:schemeClr val="accent2"/>
                        </a:buClr>
                        <a:buFont typeface="Wingdings 2" panose="05020102010507070707" pitchFamily="18" charset="2"/>
                        <a:defRPr sz="2000">
                          <a:solidFill>
                            <a:schemeClr val="tx1"/>
                          </a:solidFill>
                          <a:latin typeface="Gill Sans MT" panose="020B0502020104020203" pitchFamily="34" charset="0"/>
                        </a:defRPr>
                      </a:lvl3pPr>
                      <a:lvl4pPr marL="1600200" indent="-228600">
                        <a:spcBef>
                          <a:spcPct val="20000"/>
                        </a:spcBef>
                        <a:buClr>
                          <a:srgbClr val="6BB1C9"/>
                        </a:buClr>
                        <a:buFont typeface="Wingdings 2" panose="05020102010507070707" pitchFamily="18" charset="2"/>
                        <a:defRPr>
                          <a:solidFill>
                            <a:schemeClr val="tx1"/>
                          </a:solidFill>
                          <a:latin typeface="Gill Sans MT" panose="020B0502020104020203" pitchFamily="34" charset="0"/>
                        </a:defRPr>
                      </a:lvl4pPr>
                      <a:lvl5pPr marL="2057400" indent="-228600">
                        <a:spcBef>
                          <a:spcPct val="20000"/>
                        </a:spcBef>
                        <a:buClr>
                          <a:srgbClr val="6585CF"/>
                        </a:buClr>
                        <a:buFont typeface="Wingdings 2" panose="05020102010507070707" pitchFamily="18" charset="2"/>
                        <a:defRPr>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6585CF"/>
                        </a:buClr>
                        <a:buFont typeface="Wingdings 2" panose="05020102010507070707" pitchFamily="18" charset="2"/>
                        <a:defRPr>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6585CF"/>
                        </a:buClr>
                        <a:buFont typeface="Wingdings 2" panose="05020102010507070707" pitchFamily="18" charset="2"/>
                        <a:defRPr>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6585CF"/>
                        </a:buClr>
                        <a:buFont typeface="Wingdings 2" panose="05020102010507070707" pitchFamily="18" charset="2"/>
                        <a:defRPr>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6585CF"/>
                        </a:buClr>
                        <a:buFont typeface="Wingdings 2" panose="05020102010507070707" pitchFamily="18" charset="2"/>
                        <a:defRPr>
                          <a:solidFill>
                            <a:schemeClr val="tx1"/>
                          </a:solidFill>
                          <a:latin typeface="Gill Sans MT" panose="020B0502020104020203"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altLang="en-US" sz="1400" b="0" i="0" u="none" strike="noStrike" cap="none" normalizeH="0" baseline="0">
                          <a:ln>
                            <a:noFill/>
                          </a:ln>
                          <a:solidFill>
                            <a:srgbClr val="000000"/>
                          </a:solidFill>
                          <a:effectLst/>
                          <a:latin typeface="Arial Narrow" panose="020B0606020202030204" pitchFamily="34" charset="0"/>
                        </a:rPr>
                        <a:t>Uang Transpor Pegawai diberikan sepanjang tidak menggunakan kendaraan dinas, disertai dengan surat tugas, dan tidak bersifat rutin serta tidak diberikan kepada Pelaksana SPD yang melakukan rapat dalam komplek perkantoran yang sama</a:t>
                      </a:r>
                    </a:p>
                  </a:txBody>
                  <a:tcPr marL="121920" marR="121920"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F1E0"/>
                    </a:solidFill>
                  </a:tcPr>
                </a:tc>
                <a:tc hMerge="1">
                  <a:txBody>
                    <a:bodyPr/>
                    <a:lstStyle/>
                    <a:p>
                      <a:endParaRPr lang="en-US"/>
                    </a:p>
                  </a:txBody>
                  <a:tcPr/>
                </a:tc>
                <a:extLst>
                  <a:ext uri="{0D108BD9-81ED-4DB2-BD59-A6C34878D82A}">
                    <a16:rowId xmlns="" xmlns:a16="http://schemas.microsoft.com/office/drawing/2014/main" val="10004"/>
                  </a:ext>
                </a:extLst>
              </a:tr>
            </a:tbl>
          </a:graphicData>
        </a:graphic>
      </p:graphicFrame>
    </p:spTree>
    <p:extLst>
      <p:ext uri="{BB962C8B-B14F-4D97-AF65-F5344CB8AC3E}">
        <p14:creationId xmlns="" xmlns:p14="http://schemas.microsoft.com/office/powerpoint/2010/main" val="4260323937"/>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2032000" y="1397001"/>
          <a:ext cx="8128002" cy="371475"/>
        </p:xfrm>
        <a:graphic>
          <a:graphicData uri="http://schemas.openxmlformats.org/drawingml/2006/table">
            <a:tbl>
              <a:tblPr firstRow="1" bandRow="1">
                <a:tableStyleId>{5C22544A-7EE6-4342-B048-85BDC9FD1C3A}</a:tableStyleId>
              </a:tblPr>
              <a:tblGrid>
                <a:gridCol w="1354667">
                  <a:extLst>
                    <a:ext uri="{9D8B030D-6E8A-4147-A177-3AD203B41FA5}">
                      <a16:colId xmlns="" xmlns:a16="http://schemas.microsoft.com/office/drawing/2014/main" val="20000"/>
                    </a:ext>
                  </a:extLst>
                </a:gridCol>
                <a:gridCol w="1354667">
                  <a:extLst>
                    <a:ext uri="{9D8B030D-6E8A-4147-A177-3AD203B41FA5}">
                      <a16:colId xmlns="" xmlns:a16="http://schemas.microsoft.com/office/drawing/2014/main" val="20001"/>
                    </a:ext>
                  </a:extLst>
                </a:gridCol>
                <a:gridCol w="1354667">
                  <a:extLst>
                    <a:ext uri="{9D8B030D-6E8A-4147-A177-3AD203B41FA5}">
                      <a16:colId xmlns="" xmlns:a16="http://schemas.microsoft.com/office/drawing/2014/main" val="20002"/>
                    </a:ext>
                  </a:extLst>
                </a:gridCol>
                <a:gridCol w="1354667">
                  <a:extLst>
                    <a:ext uri="{9D8B030D-6E8A-4147-A177-3AD203B41FA5}">
                      <a16:colId xmlns="" xmlns:a16="http://schemas.microsoft.com/office/drawing/2014/main" val="20003"/>
                    </a:ext>
                  </a:extLst>
                </a:gridCol>
                <a:gridCol w="1354667">
                  <a:extLst>
                    <a:ext uri="{9D8B030D-6E8A-4147-A177-3AD203B41FA5}">
                      <a16:colId xmlns="" xmlns:a16="http://schemas.microsoft.com/office/drawing/2014/main" val="20004"/>
                    </a:ext>
                  </a:extLst>
                </a:gridCol>
                <a:gridCol w="1354667">
                  <a:extLst>
                    <a:ext uri="{9D8B030D-6E8A-4147-A177-3AD203B41FA5}">
                      <a16:colId xmlns="" xmlns:a16="http://schemas.microsoft.com/office/drawing/2014/main" val="20005"/>
                    </a:ext>
                  </a:extLst>
                </a:gridCol>
              </a:tblGrid>
              <a:tr h="371475">
                <a:tc>
                  <a:txBody>
                    <a:bodyPr/>
                    <a:lstStyle/>
                    <a:p>
                      <a:endParaRPr lang="id-ID" sz="1800" dirty="0"/>
                    </a:p>
                  </a:txBody>
                  <a:tcPr marL="121920" marR="121920" marT="45798" marB="45798"/>
                </a:tc>
                <a:tc>
                  <a:txBody>
                    <a:bodyPr/>
                    <a:lstStyle/>
                    <a:p>
                      <a:endParaRPr lang="id-ID" sz="1800"/>
                    </a:p>
                  </a:txBody>
                  <a:tcPr marL="121920" marR="121920" marT="45798" marB="45798"/>
                </a:tc>
                <a:tc>
                  <a:txBody>
                    <a:bodyPr/>
                    <a:lstStyle/>
                    <a:p>
                      <a:endParaRPr lang="id-ID" sz="1800"/>
                    </a:p>
                  </a:txBody>
                  <a:tcPr marL="121920" marR="121920" marT="45798" marB="45798"/>
                </a:tc>
                <a:tc>
                  <a:txBody>
                    <a:bodyPr/>
                    <a:lstStyle/>
                    <a:p>
                      <a:endParaRPr lang="id-ID" sz="1800"/>
                    </a:p>
                  </a:txBody>
                  <a:tcPr marL="121920" marR="121920" marT="45798" marB="45798"/>
                </a:tc>
                <a:tc>
                  <a:txBody>
                    <a:bodyPr/>
                    <a:lstStyle/>
                    <a:p>
                      <a:endParaRPr lang="id-ID" sz="1800"/>
                    </a:p>
                  </a:txBody>
                  <a:tcPr marL="121920" marR="121920" marT="45798" marB="45798"/>
                </a:tc>
                <a:tc>
                  <a:txBody>
                    <a:bodyPr/>
                    <a:lstStyle/>
                    <a:p>
                      <a:endParaRPr lang="id-ID" sz="1800"/>
                    </a:p>
                  </a:txBody>
                  <a:tcPr marL="121920" marR="121920" marT="45798" marB="45798"/>
                </a:tc>
                <a:extLst>
                  <a:ext uri="{0D108BD9-81ED-4DB2-BD59-A6C34878D82A}">
                    <a16:rowId xmlns="" xmlns:a16="http://schemas.microsoft.com/office/drawing/2014/main" val="10000"/>
                  </a:ext>
                </a:extLst>
              </a:tr>
            </a:tbl>
          </a:graphicData>
        </a:graphic>
      </p:graphicFrame>
      <p:sp>
        <p:nvSpPr>
          <p:cNvPr id="7" name="TextBox 5"/>
          <p:cNvSpPr txBox="1">
            <a:spLocks noChangeArrowheads="1"/>
          </p:cNvSpPr>
          <p:nvPr/>
        </p:nvSpPr>
        <p:spPr bwMode="auto">
          <a:xfrm>
            <a:off x="0" y="93663"/>
            <a:ext cx="12192000" cy="1016000"/>
          </a:xfrm>
          <a:prstGeom prst="rect">
            <a:avLst/>
          </a:prstGeom>
          <a:solidFill>
            <a:schemeClr val="bg1">
              <a:lumMod val="85000"/>
            </a:schemeClr>
          </a:solidFill>
          <a:ln w="9525">
            <a:solidFill>
              <a:srgbClr val="0070C0"/>
            </a:solidFill>
            <a:miter lim="800000"/>
            <a:headEnd/>
            <a:tailEnd/>
          </a:ln>
        </p:spPr>
        <p:txBody>
          <a:bodyPr>
            <a:spAutoFit/>
          </a:bodyPr>
          <a:lstStyle/>
          <a:p>
            <a:pPr algn="ctr">
              <a:defRPr/>
            </a:pPr>
            <a:r>
              <a:rPr lang="id-ID" b="1" dirty="0">
                <a:latin typeface="Cambria" pitchFamily="18" charset="0"/>
              </a:rPr>
              <a:t>RINCIAN BIAYA PERJALANAN DINAS JABATAN UNTUK MENGIKUTI </a:t>
            </a:r>
          </a:p>
          <a:p>
            <a:pPr algn="ctr">
              <a:defRPr/>
            </a:pPr>
            <a:r>
              <a:rPr lang="id-ID" b="1" dirty="0">
                <a:latin typeface="Cambria" pitchFamily="18" charset="0"/>
              </a:rPr>
              <a:t>KEGIATAN RAPAT, SEMINAR, DAN SEJENISNYA</a:t>
            </a:r>
          </a:p>
          <a:p>
            <a:pPr algn="ctr">
              <a:defRPr/>
            </a:pPr>
            <a:r>
              <a:rPr lang="id-ID" sz="1700" b="1" dirty="0">
                <a:latin typeface="Cambria" pitchFamily="18" charset="0"/>
              </a:rPr>
              <a:t>II. DI LUAR KANTOR PENYELENGGARA (HOTEL/TEMPAT LAIN)</a:t>
            </a:r>
            <a:r>
              <a:rPr lang="en-US" sz="1700" b="1" dirty="0">
                <a:latin typeface="Cambria" pitchFamily="18" charset="0"/>
              </a:rPr>
              <a:t> ------------ </a:t>
            </a:r>
            <a:r>
              <a:rPr lang="id-ID" sz="1700" b="1" dirty="0">
                <a:latin typeface="Cambria" pitchFamily="18" charset="0"/>
              </a:rPr>
              <a:t> LAMPIRAN V</a:t>
            </a:r>
          </a:p>
          <a:p>
            <a:pPr algn="ctr">
              <a:defRPr/>
            </a:pPr>
            <a:endParaRPr lang="en-US" sz="700" b="1" dirty="0">
              <a:latin typeface="Cambria" pitchFamily="18" charset="0"/>
              <a:ea typeface="Cambria Math" pitchFamily="18" charset="0"/>
            </a:endParaRPr>
          </a:p>
        </p:txBody>
      </p:sp>
      <p:graphicFrame>
        <p:nvGraphicFramePr>
          <p:cNvPr id="8" name="Table 7"/>
          <p:cNvGraphicFramePr>
            <a:graphicFrameLocks noGrp="1"/>
          </p:cNvGraphicFramePr>
          <p:nvPr/>
        </p:nvGraphicFramePr>
        <p:xfrm>
          <a:off x="95251" y="1181101"/>
          <a:ext cx="11952816" cy="3400425"/>
        </p:xfrm>
        <a:graphic>
          <a:graphicData uri="http://schemas.openxmlformats.org/drawingml/2006/table">
            <a:tbl>
              <a:tblPr firstRow="1" bandRow="1">
                <a:tableStyleId>{0660B408-B3CF-4A94-85FC-2B1E0A45F4A2}</a:tableStyleId>
              </a:tblPr>
              <a:tblGrid>
                <a:gridCol w="4128516">
                  <a:extLst>
                    <a:ext uri="{9D8B030D-6E8A-4147-A177-3AD203B41FA5}">
                      <a16:colId xmlns="" xmlns:a16="http://schemas.microsoft.com/office/drawing/2014/main" val="20000"/>
                    </a:ext>
                  </a:extLst>
                </a:gridCol>
                <a:gridCol w="1824228">
                  <a:extLst>
                    <a:ext uri="{9D8B030D-6E8A-4147-A177-3AD203B41FA5}">
                      <a16:colId xmlns="" xmlns:a16="http://schemas.microsoft.com/office/drawing/2014/main" val="20001"/>
                    </a:ext>
                  </a:extLst>
                </a:gridCol>
                <a:gridCol w="1824228">
                  <a:extLst>
                    <a:ext uri="{9D8B030D-6E8A-4147-A177-3AD203B41FA5}">
                      <a16:colId xmlns="" xmlns:a16="http://schemas.microsoft.com/office/drawing/2014/main" val="20002"/>
                    </a:ext>
                  </a:extLst>
                </a:gridCol>
                <a:gridCol w="1632204">
                  <a:extLst>
                    <a:ext uri="{9D8B030D-6E8A-4147-A177-3AD203B41FA5}">
                      <a16:colId xmlns="" xmlns:a16="http://schemas.microsoft.com/office/drawing/2014/main" val="20003"/>
                    </a:ext>
                  </a:extLst>
                </a:gridCol>
                <a:gridCol w="1440180">
                  <a:extLst>
                    <a:ext uri="{9D8B030D-6E8A-4147-A177-3AD203B41FA5}">
                      <a16:colId xmlns="" xmlns:a16="http://schemas.microsoft.com/office/drawing/2014/main" val="20004"/>
                    </a:ext>
                  </a:extLst>
                </a:gridCol>
                <a:gridCol w="1103460">
                  <a:extLst>
                    <a:ext uri="{9D8B030D-6E8A-4147-A177-3AD203B41FA5}">
                      <a16:colId xmlns="" xmlns:a16="http://schemas.microsoft.com/office/drawing/2014/main" val="20005"/>
                    </a:ext>
                  </a:extLst>
                </a:gridCol>
              </a:tblGrid>
              <a:tr h="518264">
                <a:tc>
                  <a:txBody>
                    <a:bodyPr/>
                    <a:lstStyle/>
                    <a:p>
                      <a:pPr algn="ctr"/>
                      <a:r>
                        <a:rPr lang="id-ID" sz="1400" dirty="0">
                          <a:latin typeface="Arial Narrow" pitchFamily="34" charset="0"/>
                        </a:rPr>
                        <a:t>Komponen Biaya Perjalanan Dinas</a:t>
                      </a:r>
                    </a:p>
                  </a:txBody>
                  <a:tcPr marL="121921" marR="121921" marT="45729" marB="457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d-ID" sz="1400" dirty="0">
                          <a:latin typeface="Arial Narrow" pitchFamily="34" charset="0"/>
                        </a:rPr>
                        <a:t>Uang Saku Paket Fullboard</a:t>
                      </a:r>
                    </a:p>
                  </a:txBody>
                  <a:tcPr marL="121921" marR="121921" marT="45729" marB="457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d-ID" sz="1400" b="1" dirty="0">
                          <a:solidFill>
                            <a:schemeClr val="bg1"/>
                          </a:solidFill>
                          <a:latin typeface="Arial Narrow" pitchFamily="34" charset="0"/>
                        </a:rPr>
                        <a:t>Uang</a:t>
                      </a:r>
                      <a:r>
                        <a:rPr lang="id-ID" sz="1400" b="1" baseline="0" dirty="0">
                          <a:solidFill>
                            <a:schemeClr val="bg1"/>
                          </a:solidFill>
                          <a:latin typeface="Arial Narrow" pitchFamily="34" charset="0"/>
                        </a:rPr>
                        <a:t> Saku Paket Fullday/Halfday</a:t>
                      </a:r>
                      <a:endParaRPr lang="id-ID" sz="1400" b="1" dirty="0">
                        <a:solidFill>
                          <a:schemeClr val="bg1"/>
                        </a:solidFill>
                        <a:latin typeface="Arial Narrow" pitchFamily="34" charset="0"/>
                      </a:endParaRPr>
                    </a:p>
                  </a:txBody>
                  <a:tcPr marL="121921" marR="121921" marT="45729" marB="457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id-ID" sz="1400" b="1" dirty="0">
                          <a:solidFill>
                            <a:schemeClr val="bg1"/>
                          </a:solidFill>
                          <a:latin typeface="Arial Narrow" pitchFamily="34" charset="0"/>
                        </a:rPr>
                        <a:t>Uang</a:t>
                      </a:r>
                      <a:r>
                        <a:rPr lang="id-ID" sz="1400" b="1" baseline="0" dirty="0">
                          <a:solidFill>
                            <a:schemeClr val="bg1"/>
                          </a:solidFill>
                          <a:latin typeface="Arial Narrow" pitchFamily="34" charset="0"/>
                        </a:rPr>
                        <a:t> Transpor Pegawai</a:t>
                      </a:r>
                      <a:endParaRPr lang="id-ID" sz="1400" b="1" dirty="0">
                        <a:solidFill>
                          <a:schemeClr val="bg1"/>
                        </a:solidFill>
                        <a:latin typeface="Arial Narrow" pitchFamily="34" charset="0"/>
                      </a:endParaRPr>
                    </a:p>
                  </a:txBody>
                  <a:tcPr marL="121921" marR="121921" marT="45729" marB="457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id-ID" sz="1400" b="1" dirty="0">
                          <a:solidFill>
                            <a:schemeClr val="bg1"/>
                          </a:solidFill>
                          <a:latin typeface="Arial Narrow" pitchFamily="34" charset="0"/>
                        </a:rPr>
                        <a:t>Biaya Penginapan</a:t>
                      </a:r>
                    </a:p>
                  </a:txBody>
                  <a:tcPr marL="121921" marR="121921" marT="45729" marB="457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id-ID" sz="1400" b="1" dirty="0">
                          <a:solidFill>
                            <a:schemeClr val="bg1"/>
                          </a:solidFill>
                          <a:latin typeface="Arial Narrow" pitchFamily="34" charset="0"/>
                        </a:rPr>
                        <a:t>Uang</a:t>
                      </a:r>
                      <a:r>
                        <a:rPr lang="id-ID" sz="1400" b="1" baseline="0" dirty="0">
                          <a:solidFill>
                            <a:schemeClr val="bg1"/>
                          </a:solidFill>
                          <a:latin typeface="Arial Narrow" pitchFamily="34" charset="0"/>
                        </a:rPr>
                        <a:t> Harian </a:t>
                      </a:r>
                      <a:r>
                        <a:rPr lang="en-US" sz="1400" b="1" baseline="0" dirty="0">
                          <a:solidFill>
                            <a:schemeClr val="bg1"/>
                          </a:solidFill>
                          <a:latin typeface="Arial Narrow" pitchFamily="34" charset="0"/>
                        </a:rPr>
                        <a:t> </a:t>
                      </a:r>
                      <a:r>
                        <a:rPr kumimoji="0" lang="id-ID" sz="1400" kern="1200" baseline="30000" dirty="0">
                          <a:solidFill>
                            <a:schemeClr val="bg1"/>
                          </a:solidFill>
                          <a:latin typeface="Arial Narrow" pitchFamily="34" charset="0"/>
                          <a:ea typeface="+mn-ea"/>
                          <a:cs typeface="+mn-cs"/>
                        </a:rPr>
                        <a:t>1)</a:t>
                      </a:r>
                      <a:endParaRPr lang="id-ID" sz="1400" b="1" dirty="0">
                        <a:solidFill>
                          <a:schemeClr val="bg1"/>
                        </a:solidFill>
                        <a:latin typeface="Arial Narrow" pitchFamily="34" charset="0"/>
                      </a:endParaRPr>
                    </a:p>
                  </a:txBody>
                  <a:tcPr marL="121921" marR="121921" marT="45729" marB="457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 xmlns:a16="http://schemas.microsoft.com/office/drawing/2014/main" val="10000"/>
                  </a:ext>
                </a:extLst>
              </a:tr>
              <a:tr h="945070">
                <a:tc>
                  <a:txBody>
                    <a:bodyPr/>
                    <a:lstStyle/>
                    <a:p>
                      <a:pPr marL="0" indent="0" algn="l">
                        <a:spcBef>
                          <a:spcPts val="0"/>
                        </a:spcBef>
                        <a:spcAft>
                          <a:spcPts val="0"/>
                        </a:spcAft>
                      </a:pPr>
                      <a:r>
                        <a:rPr lang="id-ID" sz="1400" b="1" dirty="0">
                          <a:latin typeface="Arial Narrow" pitchFamily="34" charset="0"/>
                          <a:ea typeface="Calibri"/>
                          <a:cs typeface="Arial"/>
                        </a:rPr>
                        <a:t>I.   MELEWATI BATAS KOTA</a:t>
                      </a:r>
                    </a:p>
                    <a:p>
                      <a:pPr marL="442913" indent="-263525" algn="l">
                        <a:spcBef>
                          <a:spcPts val="0"/>
                        </a:spcBef>
                        <a:spcAft>
                          <a:spcPts val="0"/>
                        </a:spcAft>
                        <a:buFont typeface="+mj-lt"/>
                        <a:buAutoNum type="arabicPeriod"/>
                      </a:pPr>
                      <a:r>
                        <a:rPr lang="id-ID" sz="1400" dirty="0">
                          <a:latin typeface="Arial Narrow" pitchFamily="34" charset="0"/>
                          <a:ea typeface="Calibri"/>
                          <a:cs typeface="Arial"/>
                        </a:rPr>
                        <a:t>Peserta</a:t>
                      </a:r>
                    </a:p>
                    <a:p>
                      <a:pPr marL="442913" indent="-263525" algn="l">
                        <a:spcBef>
                          <a:spcPts val="0"/>
                        </a:spcBef>
                        <a:spcAft>
                          <a:spcPts val="0"/>
                        </a:spcAft>
                        <a:buFont typeface="+mj-lt"/>
                        <a:buAutoNum type="arabicPeriod"/>
                      </a:pPr>
                      <a:r>
                        <a:rPr lang="id-ID" sz="1400" dirty="0">
                          <a:latin typeface="Arial Narrow" pitchFamily="34" charset="0"/>
                          <a:ea typeface="Calibri"/>
                          <a:cs typeface="Arial"/>
                        </a:rPr>
                        <a:t>Panitia/Operator</a:t>
                      </a:r>
                    </a:p>
                    <a:p>
                      <a:pPr marL="442913" indent="-263525" algn="l">
                        <a:spcBef>
                          <a:spcPts val="0"/>
                        </a:spcBef>
                        <a:spcAft>
                          <a:spcPts val="0"/>
                        </a:spcAft>
                        <a:buFont typeface="+mj-lt"/>
                        <a:buAutoNum type="arabicPeriod"/>
                      </a:pPr>
                      <a:r>
                        <a:rPr lang="id-ID" sz="1400" dirty="0">
                          <a:latin typeface="Arial Narrow" pitchFamily="34" charset="0"/>
                          <a:ea typeface="Calibri"/>
                          <a:cs typeface="Arial"/>
                        </a:rPr>
                        <a:t>Narasumber</a:t>
                      </a:r>
                      <a:endParaRPr lang="id-ID" sz="1400" dirty="0">
                        <a:latin typeface="Arial Narrow" pitchFamily="34" charset="0"/>
                        <a:ea typeface="Calibri"/>
                        <a:cs typeface="Times New Roman"/>
                      </a:endParaRPr>
                    </a:p>
                  </a:txBody>
                  <a:tcPr marL="91441" marR="9144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endParaRPr kumimoji="0" lang="id-ID" sz="1400" kern="1200" dirty="0">
                        <a:latin typeface="Arial Narrow"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0" lang="id-ID" sz="1400" kern="1200" dirty="0">
                          <a:solidFill>
                            <a:schemeClr val="dk1"/>
                          </a:solidFill>
                          <a:latin typeface="Arial Narrow" pitchFamily="34" charset="0"/>
                          <a:ea typeface="+mn-ea"/>
                          <a:cs typeface="+mn-cs"/>
                        </a:rPr>
                        <a:t>√ </a:t>
                      </a:r>
                      <a:r>
                        <a:rPr kumimoji="0" lang="id-ID" sz="1400" kern="1200" baseline="30000" dirty="0">
                          <a:solidFill>
                            <a:schemeClr val="dk1"/>
                          </a:solidFill>
                          <a:latin typeface="Arial Narrow" pitchFamily="34" charset="0"/>
                          <a:ea typeface="+mn-ea"/>
                          <a:cs typeface="+mn-cs"/>
                        </a:rPr>
                        <a:t>3)</a:t>
                      </a:r>
                      <a:endParaRPr lang="id-ID" sz="1400" b="1" dirty="0">
                        <a:solidFill>
                          <a:schemeClr val="tx1"/>
                        </a:solidFill>
                        <a:effectLst/>
                        <a:latin typeface="Arial Narrow" pitchFamily="34" charset="0"/>
                      </a:endParaRPr>
                    </a:p>
                    <a:p>
                      <a:pPr algn="ctr">
                        <a:spcAft>
                          <a:spcPts val="0"/>
                        </a:spcAft>
                      </a:pPr>
                      <a:r>
                        <a:rPr kumimoji="0" lang="id-ID" sz="1400" kern="1200" dirty="0">
                          <a:solidFill>
                            <a:schemeClr val="dk1"/>
                          </a:solidFill>
                          <a:latin typeface="Arial Narrow" pitchFamily="34" charset="0"/>
                          <a:ea typeface="+mn-ea"/>
                          <a:cs typeface="+mn-cs"/>
                        </a:rPr>
                        <a:t>√ </a:t>
                      </a:r>
                      <a:r>
                        <a:rPr kumimoji="0" lang="id-ID" sz="1400" kern="1200" baseline="30000" dirty="0">
                          <a:solidFill>
                            <a:schemeClr val="dk1"/>
                          </a:solidFill>
                          <a:latin typeface="Arial Narrow" pitchFamily="34" charset="0"/>
                          <a:ea typeface="+mn-ea"/>
                          <a:cs typeface="+mn-cs"/>
                        </a:rPr>
                        <a:t>3)</a:t>
                      </a:r>
                      <a:endParaRPr lang="id-ID" sz="1400" b="1" dirty="0">
                        <a:solidFill>
                          <a:schemeClr val="tx1"/>
                        </a:solidFill>
                        <a:effectLst/>
                        <a:latin typeface="Arial Narrow" pitchFamily="34" charset="0"/>
                      </a:endParaRPr>
                    </a:p>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lang="id-ID" sz="1400" b="1" dirty="0">
                          <a:solidFill>
                            <a:schemeClr val="tx1"/>
                          </a:solidFill>
                          <a:effectLst/>
                          <a:latin typeface="Arial Narrow" pitchFamily="34" charset="0"/>
                        </a:rPr>
                        <a:t>-</a:t>
                      </a:r>
                    </a:p>
                  </a:txBody>
                  <a:tcPr marL="121921" marR="121921"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0"/>
                        </a:spcBef>
                        <a:spcAft>
                          <a:spcPts val="0"/>
                        </a:spcAft>
                      </a:pPr>
                      <a:endParaRPr lang="id-ID" sz="1400" dirty="0">
                        <a:latin typeface="Arial Narrow"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0" lang="id-ID" sz="1400" kern="1200" dirty="0">
                          <a:latin typeface="Arial Narrow" pitchFamily="34" charset="0"/>
                        </a:rPr>
                        <a:t>-</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id-ID" sz="1400" b="0" kern="1200" dirty="0">
                          <a:solidFill>
                            <a:schemeClr val="tx1"/>
                          </a:solidFill>
                          <a:effectLst/>
                          <a:latin typeface="Arial Narrow" pitchFamily="34" charset="0"/>
                        </a:rPr>
                        <a:t>-</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id-ID" sz="1400" b="0" kern="1200" dirty="0">
                          <a:solidFill>
                            <a:schemeClr val="tx1"/>
                          </a:solidFill>
                          <a:effectLst/>
                          <a:latin typeface="Arial Narrow" pitchFamily="34" charset="0"/>
                        </a:rPr>
                        <a:t>-</a:t>
                      </a:r>
                      <a:endParaRPr lang="id-ID" sz="1400" b="0" dirty="0">
                        <a:solidFill>
                          <a:schemeClr val="tx1"/>
                        </a:solidFill>
                        <a:effectLst/>
                        <a:latin typeface="Arial Narrow" pitchFamily="34" charset="0"/>
                      </a:endParaRPr>
                    </a:p>
                  </a:txBody>
                  <a:tcPr marL="121921" marR="121921"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0"/>
                        </a:spcBef>
                        <a:spcAft>
                          <a:spcPts val="0"/>
                        </a:spcAft>
                      </a:pPr>
                      <a:endParaRPr lang="id-ID" sz="1400" dirty="0">
                        <a:latin typeface="Arial Narrow"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0" lang="id-ID" sz="1400" b="0" kern="1200" dirty="0">
                          <a:solidFill>
                            <a:schemeClr val="dk1"/>
                          </a:solidFill>
                          <a:latin typeface="Arial Narrow" pitchFamily="34" charset="0"/>
                          <a:ea typeface="+mn-ea"/>
                          <a:cs typeface="+mn-cs"/>
                        </a:rPr>
                        <a:t>√ </a:t>
                      </a:r>
                      <a:r>
                        <a:rPr kumimoji="0" lang="id-ID" sz="1400" kern="1200" baseline="30000" dirty="0">
                          <a:solidFill>
                            <a:schemeClr val="dk1"/>
                          </a:solidFill>
                          <a:latin typeface="Arial Narrow" pitchFamily="34" charset="0"/>
                          <a:ea typeface="+mn-ea"/>
                          <a:cs typeface="+mn-cs"/>
                        </a:rPr>
                        <a:t>2</a:t>
                      </a:r>
                      <a:endParaRPr lang="id-ID" sz="1400" b="1" dirty="0">
                        <a:solidFill>
                          <a:schemeClr val="tx1"/>
                        </a:solidFill>
                        <a:effectLst/>
                        <a:latin typeface="Arial Narrow" pitchFamily="34" charset="0"/>
                      </a:endParaRPr>
                    </a:p>
                    <a:p>
                      <a:pPr algn="ctr">
                        <a:spcBef>
                          <a:spcPts val="0"/>
                        </a:spcBef>
                        <a:spcAft>
                          <a:spcPts val="0"/>
                        </a:spcAft>
                      </a:pPr>
                      <a:r>
                        <a:rPr kumimoji="0" lang="id-ID" sz="1400" b="0" kern="1200" dirty="0">
                          <a:solidFill>
                            <a:schemeClr val="dk1"/>
                          </a:solidFill>
                          <a:latin typeface="Arial Narrow" pitchFamily="34" charset="0"/>
                          <a:ea typeface="+mn-ea"/>
                          <a:cs typeface="+mn-cs"/>
                        </a:rPr>
                        <a:t>√ </a:t>
                      </a:r>
                      <a:r>
                        <a:rPr kumimoji="0" lang="id-ID" sz="1400" kern="1200" baseline="30000" dirty="0">
                          <a:solidFill>
                            <a:schemeClr val="dk1"/>
                          </a:solidFill>
                          <a:latin typeface="Arial Narrow" pitchFamily="34" charset="0"/>
                          <a:ea typeface="+mn-ea"/>
                          <a:cs typeface="+mn-cs"/>
                        </a:rPr>
                        <a:t>2</a:t>
                      </a:r>
                      <a:endParaRPr kumimoji="0" lang="en-US" sz="1400" kern="1200" baseline="30000" dirty="0">
                        <a:solidFill>
                          <a:schemeClr val="dk1"/>
                        </a:solidFill>
                        <a:latin typeface="Arial Narrow" pitchFamily="34" charset="0"/>
                        <a:ea typeface="+mn-ea"/>
                        <a:cs typeface="+mn-cs"/>
                      </a:endParaRPr>
                    </a:p>
                    <a:p>
                      <a:pPr algn="ctr">
                        <a:spcBef>
                          <a:spcPts val="0"/>
                        </a:spcBef>
                        <a:spcAft>
                          <a:spcPts val="0"/>
                        </a:spcAft>
                      </a:pPr>
                      <a:r>
                        <a:rPr kumimoji="0" lang="id-ID" sz="1400" b="0" kern="1200" dirty="0">
                          <a:solidFill>
                            <a:schemeClr val="dk1"/>
                          </a:solidFill>
                          <a:latin typeface="Arial Narrow" pitchFamily="34" charset="0"/>
                          <a:ea typeface="+mn-ea"/>
                          <a:cs typeface="+mn-cs"/>
                        </a:rPr>
                        <a:t>√ </a:t>
                      </a:r>
                      <a:r>
                        <a:rPr kumimoji="0" lang="id-ID" sz="1400" kern="1200" baseline="30000" dirty="0">
                          <a:solidFill>
                            <a:schemeClr val="dk1"/>
                          </a:solidFill>
                          <a:latin typeface="Arial Narrow" pitchFamily="34" charset="0"/>
                          <a:ea typeface="+mn-ea"/>
                          <a:cs typeface="+mn-cs"/>
                        </a:rPr>
                        <a:t>2</a:t>
                      </a:r>
                      <a:endParaRPr lang="id-ID" sz="1400" b="1" dirty="0">
                        <a:solidFill>
                          <a:schemeClr val="tx1"/>
                        </a:solidFill>
                        <a:effectLst/>
                        <a:latin typeface="Arial Narrow" pitchFamily="34" charset="0"/>
                      </a:endParaRPr>
                    </a:p>
                  </a:txBody>
                  <a:tcPr marL="121921" marR="121921"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en-US" sz="1400" b="0" kern="1200" dirty="0">
                        <a:solidFill>
                          <a:schemeClr val="dk1"/>
                        </a:solidFill>
                        <a:latin typeface="Arial Narrow" pitchFamily="34" charset="0"/>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0" lang="id-ID" sz="1400" b="0" kern="1200" dirty="0">
                          <a:solidFill>
                            <a:schemeClr val="dk1"/>
                          </a:solidFill>
                          <a:latin typeface="Arial Narrow" pitchFamily="34" charset="0"/>
                          <a:ea typeface="+mn-ea"/>
                          <a:cs typeface="+mn-cs"/>
                        </a:rPr>
                        <a:t>√</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id-ID" sz="1400" b="0" kern="1200" dirty="0">
                          <a:solidFill>
                            <a:schemeClr val="dk1"/>
                          </a:solidFill>
                          <a:latin typeface="Arial Narrow" pitchFamily="34" charset="0"/>
                          <a:ea typeface="+mn-ea"/>
                          <a:cs typeface="+mn-cs"/>
                        </a:rPr>
                        <a:t>√ </a:t>
                      </a:r>
                      <a:endParaRPr kumimoji="0" lang="id-ID" sz="1400" b="0" kern="1200" dirty="0">
                        <a:solidFill>
                          <a:schemeClr val="dk1"/>
                        </a:solidFill>
                        <a:effectLst/>
                        <a:latin typeface="Arial Narrow" pitchFamily="34" charset="0"/>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0" lang="id-ID" sz="1400" b="0" kern="1200" dirty="0">
                          <a:solidFill>
                            <a:schemeClr val="dk1"/>
                          </a:solidFill>
                          <a:latin typeface="Arial Narrow" pitchFamily="34" charset="0"/>
                          <a:ea typeface="+mn-ea"/>
                          <a:cs typeface="+mn-cs"/>
                        </a:rPr>
                        <a:t>√  </a:t>
                      </a:r>
                      <a:endParaRPr lang="id-ID" sz="1400" b="0" dirty="0">
                        <a:solidFill>
                          <a:schemeClr val="tx1"/>
                        </a:solidFill>
                        <a:effectLst/>
                        <a:latin typeface="Arial Narrow" pitchFamily="34" charset="0"/>
                      </a:endParaRPr>
                    </a:p>
                  </a:txBody>
                  <a:tcPr marL="121921" marR="121921"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0"/>
                        </a:spcBef>
                        <a:spcAft>
                          <a:spcPts val="0"/>
                        </a:spcAft>
                      </a:pPr>
                      <a:endParaRPr lang="id-ID" sz="1400" dirty="0">
                        <a:latin typeface="Arial Narrow"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0" lang="id-ID" sz="1400" kern="1200" dirty="0">
                          <a:latin typeface="Arial Narrow" pitchFamily="34" charset="0"/>
                        </a:rPr>
                        <a:t>√</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id-ID" sz="1400" b="0" kern="1200" dirty="0">
                          <a:solidFill>
                            <a:schemeClr val="dk1"/>
                          </a:solidFill>
                          <a:latin typeface="Arial Narrow" pitchFamily="34" charset="0"/>
                          <a:ea typeface="+mn-ea"/>
                          <a:cs typeface="+mn-cs"/>
                        </a:rPr>
                        <a:t>√</a:t>
                      </a:r>
                      <a:endParaRPr kumimoji="0" lang="id-ID" sz="1400" b="0" kern="1200" dirty="0">
                        <a:solidFill>
                          <a:schemeClr val="tx1"/>
                        </a:solidFill>
                        <a:effectLst/>
                        <a:latin typeface="Arial Narrow"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0" lang="id-ID" sz="1400" b="0" kern="1200" dirty="0">
                          <a:solidFill>
                            <a:schemeClr val="dk1"/>
                          </a:solidFill>
                          <a:latin typeface="Arial Narrow" pitchFamily="34" charset="0"/>
                          <a:ea typeface="+mn-ea"/>
                          <a:cs typeface="+mn-cs"/>
                        </a:rPr>
                        <a:t>√</a:t>
                      </a:r>
                    </a:p>
                  </a:txBody>
                  <a:tcPr marL="121921" marR="121921"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945070">
                <a:tc>
                  <a:txBody>
                    <a:bodyPr/>
                    <a:lstStyle/>
                    <a:p>
                      <a:pPr marL="0" indent="0" algn="l">
                        <a:spcBef>
                          <a:spcPts val="0"/>
                        </a:spcBef>
                        <a:spcAft>
                          <a:spcPts val="0"/>
                        </a:spcAft>
                      </a:pPr>
                      <a:r>
                        <a:rPr kumimoji="0" lang="id-ID" sz="1400" b="1" kern="1200" dirty="0">
                          <a:solidFill>
                            <a:schemeClr val="dk1"/>
                          </a:solidFill>
                          <a:latin typeface="Arial Narrow" pitchFamily="34" charset="0"/>
                          <a:ea typeface="Calibri"/>
                          <a:cs typeface="Arial"/>
                        </a:rPr>
                        <a:t>II.  DALAM KOTA LEBIH DARI 8 JAM</a:t>
                      </a:r>
                    </a:p>
                    <a:p>
                      <a:pPr marL="442913" indent="-263525" algn="l">
                        <a:spcBef>
                          <a:spcPts val="0"/>
                        </a:spcBef>
                        <a:spcAft>
                          <a:spcPts val="0"/>
                        </a:spcAft>
                        <a:buFont typeface="+mj-lt"/>
                        <a:buAutoNum type="arabicPeriod"/>
                      </a:pPr>
                      <a:r>
                        <a:rPr lang="id-ID" sz="1400" dirty="0">
                          <a:latin typeface="Arial Narrow" pitchFamily="34" charset="0"/>
                          <a:ea typeface="Calibri"/>
                          <a:cs typeface="Arial"/>
                        </a:rPr>
                        <a:t>Peserta</a:t>
                      </a:r>
                    </a:p>
                    <a:p>
                      <a:pPr marL="442913" indent="-263525" algn="l">
                        <a:spcBef>
                          <a:spcPts val="0"/>
                        </a:spcBef>
                        <a:spcAft>
                          <a:spcPts val="0"/>
                        </a:spcAft>
                        <a:buFont typeface="+mj-lt"/>
                        <a:buAutoNum type="arabicPeriod"/>
                      </a:pPr>
                      <a:r>
                        <a:rPr lang="id-ID" sz="1400" dirty="0">
                          <a:latin typeface="Arial Narrow" pitchFamily="34" charset="0"/>
                          <a:ea typeface="Calibri"/>
                          <a:cs typeface="Arial"/>
                        </a:rPr>
                        <a:t>Panitia/Operator</a:t>
                      </a:r>
                    </a:p>
                    <a:p>
                      <a:pPr marL="442913" indent="-263525" algn="l">
                        <a:spcBef>
                          <a:spcPts val="0"/>
                        </a:spcBef>
                        <a:spcAft>
                          <a:spcPts val="0"/>
                        </a:spcAft>
                        <a:buFont typeface="+mj-lt"/>
                        <a:buAutoNum type="arabicPeriod"/>
                      </a:pPr>
                      <a:r>
                        <a:rPr lang="id-ID" sz="1400" dirty="0">
                          <a:latin typeface="Arial Narrow" pitchFamily="34" charset="0"/>
                          <a:ea typeface="Calibri"/>
                          <a:cs typeface="Arial"/>
                        </a:rPr>
                        <a:t>Narasumber</a:t>
                      </a:r>
                      <a:endParaRPr lang="id-ID" sz="1400" dirty="0">
                        <a:latin typeface="Arial Narrow" pitchFamily="34" charset="0"/>
                        <a:ea typeface="Calibri"/>
                        <a:cs typeface="Times New Roman"/>
                      </a:endParaRPr>
                    </a:p>
                  </a:txBody>
                  <a:tcPr marL="91441" marR="9144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endParaRPr kumimoji="0" lang="id-ID" sz="1400" kern="1200" dirty="0">
                        <a:latin typeface="Arial Narrow" pitchFamily="34" charset="0"/>
                      </a:endParaRPr>
                    </a:p>
                    <a:p>
                      <a:pPr algn="ctr">
                        <a:spcAft>
                          <a:spcPts val="0"/>
                        </a:spcAft>
                      </a:pPr>
                      <a:r>
                        <a:rPr kumimoji="0" lang="id-ID" sz="1400" kern="1200" dirty="0">
                          <a:solidFill>
                            <a:schemeClr val="dk1"/>
                          </a:solidFill>
                          <a:latin typeface="Arial Narrow" pitchFamily="34" charset="0"/>
                          <a:ea typeface="+mn-ea"/>
                          <a:cs typeface="+mn-cs"/>
                        </a:rPr>
                        <a:t>√ </a:t>
                      </a:r>
                      <a:r>
                        <a:rPr kumimoji="0" lang="id-ID" sz="1400" kern="1200" baseline="30000" dirty="0">
                          <a:solidFill>
                            <a:schemeClr val="dk1"/>
                          </a:solidFill>
                          <a:latin typeface="Arial Narrow" pitchFamily="34" charset="0"/>
                          <a:ea typeface="+mn-ea"/>
                          <a:cs typeface="+mn-cs"/>
                        </a:rPr>
                        <a:t>3)</a:t>
                      </a:r>
                      <a:endParaRPr lang="id-ID" sz="1400" b="1" dirty="0">
                        <a:solidFill>
                          <a:schemeClr val="tx1"/>
                        </a:solidFill>
                        <a:effectLst/>
                        <a:latin typeface="Arial Narrow" pitchFamily="34" charset="0"/>
                      </a:endParaRPr>
                    </a:p>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id-ID" sz="1400" kern="1200" dirty="0">
                          <a:solidFill>
                            <a:schemeClr val="dk1"/>
                          </a:solidFill>
                          <a:latin typeface="Arial Narrow" pitchFamily="34" charset="0"/>
                          <a:ea typeface="+mn-ea"/>
                          <a:cs typeface="+mn-cs"/>
                        </a:rPr>
                        <a:t>√ </a:t>
                      </a:r>
                      <a:r>
                        <a:rPr kumimoji="0" lang="id-ID" sz="1400" kern="1200" baseline="30000" dirty="0">
                          <a:solidFill>
                            <a:schemeClr val="dk1"/>
                          </a:solidFill>
                          <a:latin typeface="Arial Narrow" pitchFamily="34" charset="0"/>
                          <a:ea typeface="+mn-ea"/>
                          <a:cs typeface="+mn-cs"/>
                        </a:rPr>
                        <a:t>3)</a:t>
                      </a:r>
                      <a:endParaRPr kumimoji="0" lang="id-ID" sz="1400" kern="1200" dirty="0">
                        <a:latin typeface="Arial Narrow" pitchFamily="34" charset="0"/>
                      </a:endParaRPr>
                    </a:p>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id-ID" sz="1400" kern="1200" dirty="0">
                          <a:latin typeface="Arial Narrow" pitchFamily="34" charset="0"/>
                        </a:rPr>
                        <a:t>-</a:t>
                      </a:r>
                      <a:endParaRPr lang="id-ID" sz="1400" b="1" dirty="0">
                        <a:solidFill>
                          <a:schemeClr val="tx1"/>
                        </a:solidFill>
                        <a:effectLst/>
                        <a:latin typeface="Arial Narrow" pitchFamily="34" charset="0"/>
                      </a:endParaRPr>
                    </a:p>
                  </a:txBody>
                  <a:tcPr marL="121921" marR="121921"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0"/>
                        </a:spcBef>
                        <a:spcAft>
                          <a:spcPts val="0"/>
                        </a:spcAft>
                      </a:pPr>
                      <a:endParaRPr lang="id-ID" sz="1400" dirty="0">
                        <a:latin typeface="Arial Narrow" pitchFamily="34" charset="0"/>
                      </a:endParaRPr>
                    </a:p>
                    <a:p>
                      <a:pPr algn="ctr">
                        <a:spcBef>
                          <a:spcPts val="0"/>
                        </a:spcBef>
                        <a:spcAft>
                          <a:spcPts val="0"/>
                        </a:spcAft>
                      </a:pPr>
                      <a:r>
                        <a:rPr kumimoji="0" lang="id-ID" sz="1400" kern="1200" dirty="0">
                          <a:solidFill>
                            <a:schemeClr val="dk1"/>
                          </a:solidFill>
                          <a:latin typeface="Arial Narrow" pitchFamily="34" charset="0"/>
                          <a:ea typeface="+mn-ea"/>
                          <a:cs typeface="+mn-cs"/>
                        </a:rPr>
                        <a:t>√ </a:t>
                      </a:r>
                      <a:r>
                        <a:rPr kumimoji="0" lang="id-ID" sz="1400" kern="1200" baseline="30000" dirty="0">
                          <a:solidFill>
                            <a:schemeClr val="dk1"/>
                          </a:solidFill>
                          <a:latin typeface="Arial Narrow" pitchFamily="34" charset="0"/>
                          <a:ea typeface="+mn-ea"/>
                          <a:cs typeface="+mn-cs"/>
                        </a:rPr>
                        <a:t>3)</a:t>
                      </a:r>
                      <a:endParaRPr kumimoji="0" lang="id-ID" sz="1400" b="0" kern="1200" dirty="0">
                        <a:solidFill>
                          <a:schemeClr val="dk1"/>
                        </a:solidFill>
                        <a:effectLst/>
                        <a:latin typeface="Arial Narrow" pitchFamily="34" charset="0"/>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0" lang="id-ID" sz="1400" kern="1200" dirty="0">
                          <a:solidFill>
                            <a:schemeClr val="dk1"/>
                          </a:solidFill>
                          <a:latin typeface="Arial Narrow" pitchFamily="34" charset="0"/>
                          <a:ea typeface="+mn-ea"/>
                          <a:cs typeface="+mn-cs"/>
                        </a:rPr>
                        <a:t>√ </a:t>
                      </a:r>
                      <a:r>
                        <a:rPr kumimoji="0" lang="id-ID" sz="1400" kern="1200" baseline="30000" dirty="0">
                          <a:solidFill>
                            <a:schemeClr val="dk1"/>
                          </a:solidFill>
                          <a:latin typeface="Arial Narrow" pitchFamily="34" charset="0"/>
                          <a:ea typeface="+mn-ea"/>
                          <a:cs typeface="+mn-cs"/>
                        </a:rPr>
                        <a:t>3)</a:t>
                      </a:r>
                    </a:p>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id-ID" sz="1400" kern="1200" dirty="0">
                          <a:latin typeface="Arial Narrow" pitchFamily="34" charset="0"/>
                        </a:rPr>
                        <a:t>-</a:t>
                      </a:r>
                      <a:endParaRPr lang="id-ID" sz="1400" b="1" dirty="0">
                        <a:solidFill>
                          <a:schemeClr val="tx1"/>
                        </a:solidFill>
                        <a:effectLst/>
                        <a:latin typeface="Arial Narrow" pitchFamily="34" charset="0"/>
                      </a:endParaRPr>
                    </a:p>
                  </a:txBody>
                  <a:tcPr marL="121921" marR="121921"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0"/>
                        </a:spcBef>
                        <a:spcAft>
                          <a:spcPts val="0"/>
                        </a:spcAft>
                      </a:pPr>
                      <a:endParaRPr lang="id-ID" sz="1400" dirty="0">
                        <a:latin typeface="Arial Narrow"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0" lang="id-ID" sz="1400" kern="1200" dirty="0">
                          <a:solidFill>
                            <a:schemeClr val="dk1"/>
                          </a:solidFill>
                          <a:latin typeface="Arial Narrow" pitchFamily="34" charset="0"/>
                          <a:ea typeface="+mn-ea"/>
                          <a:cs typeface="+mn-cs"/>
                        </a:rPr>
                        <a:t>√</a:t>
                      </a:r>
                      <a:endParaRPr kumimoji="0" lang="id-ID" sz="1400" kern="1200" baseline="30000" dirty="0">
                        <a:solidFill>
                          <a:schemeClr val="dk1"/>
                        </a:solidFill>
                        <a:latin typeface="Arial Narrow" pitchFamily="34" charset="0"/>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0" lang="id-ID" sz="1400" b="0" kern="1200" dirty="0">
                          <a:solidFill>
                            <a:schemeClr val="dk1"/>
                          </a:solidFill>
                          <a:latin typeface="Arial Narrow" pitchFamily="34" charset="0"/>
                          <a:ea typeface="+mn-ea"/>
                          <a:cs typeface="+mn-cs"/>
                        </a:rPr>
                        <a:t>√</a:t>
                      </a:r>
                      <a:endParaRPr lang="id-ID" sz="1400" b="0" dirty="0">
                        <a:solidFill>
                          <a:schemeClr val="tx1"/>
                        </a:solidFill>
                        <a:effectLst/>
                        <a:latin typeface="Arial Narrow"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0" lang="id-ID" sz="1400" kern="1200" dirty="0">
                          <a:solidFill>
                            <a:schemeClr val="dk1"/>
                          </a:solidFill>
                          <a:latin typeface="Arial Narrow" pitchFamily="34" charset="0"/>
                          <a:ea typeface="+mn-ea"/>
                          <a:cs typeface="+mn-cs"/>
                        </a:rPr>
                        <a:t>√</a:t>
                      </a:r>
                      <a:endParaRPr lang="id-ID" sz="1400" b="0" dirty="0">
                        <a:solidFill>
                          <a:schemeClr val="tx1"/>
                        </a:solidFill>
                        <a:effectLst/>
                        <a:latin typeface="Arial Narrow" pitchFamily="34" charset="0"/>
                      </a:endParaRPr>
                    </a:p>
                  </a:txBody>
                  <a:tcPr marL="121921" marR="121921"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0"/>
                        </a:spcBef>
                      </a:pPr>
                      <a:endParaRPr lang="id-ID" sz="1400" dirty="0">
                        <a:latin typeface="Arial Narrow" pitchFamily="34" charset="0"/>
                      </a:endParaRPr>
                    </a:p>
                    <a:p>
                      <a:pPr algn="ctr">
                        <a:spcBef>
                          <a:spcPts val="0"/>
                        </a:spcBef>
                      </a:pPr>
                      <a:r>
                        <a:rPr kumimoji="0" lang="id-ID" sz="1400" kern="1200" dirty="0">
                          <a:solidFill>
                            <a:schemeClr val="dk1"/>
                          </a:solidFill>
                          <a:latin typeface="Arial Narrow" pitchFamily="34" charset="0"/>
                          <a:ea typeface="+mn-ea"/>
                          <a:cs typeface="+mn-cs"/>
                        </a:rPr>
                        <a:t>√ </a:t>
                      </a:r>
                      <a:r>
                        <a:rPr kumimoji="0" lang="id-ID" sz="1400" kern="1200" baseline="30000" dirty="0">
                          <a:solidFill>
                            <a:schemeClr val="dk1"/>
                          </a:solidFill>
                          <a:latin typeface="Arial Narrow" pitchFamily="34" charset="0"/>
                          <a:ea typeface="+mn-ea"/>
                          <a:cs typeface="+mn-cs"/>
                        </a:rPr>
                        <a:t>4)</a:t>
                      </a:r>
                    </a:p>
                    <a:p>
                      <a:pPr algn="ctr">
                        <a:spcBef>
                          <a:spcPts val="0"/>
                        </a:spcBef>
                      </a:pPr>
                      <a:r>
                        <a:rPr kumimoji="0" lang="id-ID" sz="1400" kern="1200" dirty="0">
                          <a:solidFill>
                            <a:schemeClr val="dk1"/>
                          </a:solidFill>
                          <a:latin typeface="Arial Narrow" pitchFamily="34" charset="0"/>
                          <a:ea typeface="+mn-ea"/>
                          <a:cs typeface="+mn-cs"/>
                        </a:rPr>
                        <a:t>√ </a:t>
                      </a:r>
                      <a:r>
                        <a:rPr kumimoji="0" lang="id-ID" sz="1400" kern="1200" baseline="30000" dirty="0">
                          <a:solidFill>
                            <a:schemeClr val="dk1"/>
                          </a:solidFill>
                          <a:latin typeface="Arial Narrow" pitchFamily="34" charset="0"/>
                          <a:ea typeface="+mn-ea"/>
                          <a:cs typeface="+mn-cs"/>
                        </a:rPr>
                        <a:t>4)</a:t>
                      </a:r>
                      <a:endParaRPr kumimoji="0" lang="id-ID" sz="1400" kern="1200" dirty="0">
                        <a:solidFill>
                          <a:schemeClr val="dk1"/>
                        </a:solidFill>
                        <a:latin typeface="Arial Narrow" pitchFamily="34" charset="0"/>
                        <a:ea typeface="+mn-ea"/>
                        <a:cs typeface="+mn-cs"/>
                      </a:endParaRPr>
                    </a:p>
                    <a:p>
                      <a:pPr algn="ctr">
                        <a:spcBef>
                          <a:spcPts val="0"/>
                        </a:spcBef>
                      </a:pPr>
                      <a:r>
                        <a:rPr kumimoji="0" lang="id-ID" sz="1400" kern="1200" dirty="0">
                          <a:solidFill>
                            <a:schemeClr val="dk1"/>
                          </a:solidFill>
                          <a:latin typeface="Arial Narrow" pitchFamily="34" charset="0"/>
                          <a:ea typeface="+mn-ea"/>
                          <a:cs typeface="+mn-cs"/>
                        </a:rPr>
                        <a:t>√ </a:t>
                      </a:r>
                      <a:r>
                        <a:rPr kumimoji="0" lang="id-ID" sz="1400" kern="1200" baseline="30000" dirty="0">
                          <a:solidFill>
                            <a:schemeClr val="dk1"/>
                          </a:solidFill>
                          <a:latin typeface="Arial Narrow" pitchFamily="34" charset="0"/>
                          <a:ea typeface="+mn-ea"/>
                          <a:cs typeface="+mn-cs"/>
                        </a:rPr>
                        <a:t>4)</a:t>
                      </a:r>
                      <a:endParaRPr lang="id-ID" sz="1400" dirty="0">
                        <a:latin typeface="Arial Narrow" pitchFamily="34" charset="0"/>
                      </a:endParaRPr>
                    </a:p>
                  </a:txBody>
                  <a:tcPr marL="121921" marR="121921"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0"/>
                        </a:spcBef>
                        <a:spcAft>
                          <a:spcPts val="0"/>
                        </a:spcAft>
                      </a:pPr>
                      <a:endParaRPr lang="id-ID" sz="1400" dirty="0">
                        <a:latin typeface="Arial Narrow"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0" lang="id-ID" sz="1400" b="0" kern="1200" dirty="0">
                          <a:solidFill>
                            <a:schemeClr val="dk1"/>
                          </a:solidFill>
                          <a:latin typeface="Arial Narrow" pitchFamily="34" charset="0"/>
                          <a:ea typeface="+mn-ea"/>
                          <a:cs typeface="+mn-cs"/>
                        </a:rPr>
                        <a:t>√</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id-ID" sz="1400" b="0" kern="1200" dirty="0">
                          <a:solidFill>
                            <a:schemeClr val="dk1"/>
                          </a:solidFill>
                          <a:latin typeface="Arial Narrow" pitchFamily="34" charset="0"/>
                          <a:ea typeface="+mn-ea"/>
                          <a:cs typeface="+mn-cs"/>
                        </a:rPr>
                        <a:t>√</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id-ID" sz="1400" b="0" kern="1200" dirty="0">
                          <a:solidFill>
                            <a:schemeClr val="dk1"/>
                          </a:solidFill>
                          <a:latin typeface="Arial Narrow" pitchFamily="34" charset="0"/>
                          <a:ea typeface="+mn-ea"/>
                          <a:cs typeface="+mn-cs"/>
                        </a:rPr>
                        <a:t>√</a:t>
                      </a:r>
                    </a:p>
                  </a:txBody>
                  <a:tcPr marL="121921" marR="121921"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r h="992021">
                <a:tc>
                  <a:txBody>
                    <a:bodyPr/>
                    <a:lstStyle/>
                    <a:p>
                      <a:pPr marL="0" indent="0" algn="l">
                        <a:spcBef>
                          <a:spcPts val="0"/>
                        </a:spcBef>
                        <a:spcAft>
                          <a:spcPts val="0"/>
                        </a:spcAft>
                      </a:pPr>
                      <a:r>
                        <a:rPr kumimoji="0" lang="id-ID" sz="1400" b="1" kern="1200" dirty="0">
                          <a:solidFill>
                            <a:schemeClr val="dk1"/>
                          </a:solidFill>
                          <a:latin typeface="Arial Narrow" pitchFamily="34" charset="0"/>
                          <a:ea typeface="Calibri"/>
                          <a:cs typeface="Arial"/>
                        </a:rPr>
                        <a:t>III. DALAM</a:t>
                      </a:r>
                      <a:r>
                        <a:rPr kumimoji="0" lang="id-ID" sz="1400" b="1" kern="1200" baseline="0" dirty="0">
                          <a:solidFill>
                            <a:schemeClr val="dk1"/>
                          </a:solidFill>
                          <a:latin typeface="Arial Narrow" pitchFamily="34" charset="0"/>
                          <a:ea typeface="Calibri"/>
                          <a:cs typeface="Arial"/>
                        </a:rPr>
                        <a:t> KOTA SAMPAI DENGAN </a:t>
                      </a:r>
                      <a:r>
                        <a:rPr kumimoji="0" lang="en-US" sz="1400" b="1" kern="1200" baseline="0" dirty="0">
                          <a:solidFill>
                            <a:schemeClr val="dk1"/>
                          </a:solidFill>
                          <a:latin typeface="Arial Narrow" pitchFamily="34" charset="0"/>
                          <a:ea typeface="Calibri"/>
                          <a:cs typeface="Arial"/>
                        </a:rPr>
                        <a:t>8</a:t>
                      </a:r>
                      <a:r>
                        <a:rPr kumimoji="0" lang="id-ID" sz="1400" b="1" kern="1200" baseline="0" dirty="0">
                          <a:solidFill>
                            <a:schemeClr val="dk1"/>
                          </a:solidFill>
                          <a:latin typeface="Arial Narrow" pitchFamily="34" charset="0"/>
                          <a:ea typeface="Calibri"/>
                          <a:cs typeface="Arial"/>
                        </a:rPr>
                        <a:t> JAM</a:t>
                      </a:r>
                    </a:p>
                    <a:p>
                      <a:pPr marL="442913" indent="-263525" algn="l">
                        <a:spcBef>
                          <a:spcPts val="0"/>
                        </a:spcBef>
                        <a:spcAft>
                          <a:spcPts val="0"/>
                        </a:spcAft>
                        <a:buFont typeface="+mj-lt"/>
                        <a:buAutoNum type="arabicPeriod"/>
                      </a:pPr>
                      <a:r>
                        <a:rPr lang="id-ID" sz="1400" dirty="0">
                          <a:latin typeface="Arial Narrow" pitchFamily="34" charset="0"/>
                          <a:ea typeface="Calibri"/>
                          <a:cs typeface="Arial"/>
                        </a:rPr>
                        <a:t>Peserta</a:t>
                      </a:r>
                    </a:p>
                    <a:p>
                      <a:pPr marL="442913" indent="-263525" algn="l">
                        <a:spcBef>
                          <a:spcPts val="0"/>
                        </a:spcBef>
                        <a:spcAft>
                          <a:spcPts val="0"/>
                        </a:spcAft>
                        <a:buFont typeface="+mj-lt"/>
                        <a:buAutoNum type="arabicPeriod"/>
                      </a:pPr>
                      <a:r>
                        <a:rPr lang="id-ID" sz="1400" dirty="0">
                          <a:latin typeface="Arial Narrow" pitchFamily="34" charset="0"/>
                          <a:ea typeface="Calibri"/>
                          <a:cs typeface="Arial"/>
                        </a:rPr>
                        <a:t>Panitia/Operator</a:t>
                      </a:r>
                    </a:p>
                    <a:p>
                      <a:pPr marL="442913" indent="-263525" algn="l">
                        <a:spcBef>
                          <a:spcPts val="0"/>
                        </a:spcBef>
                        <a:spcAft>
                          <a:spcPts val="0"/>
                        </a:spcAft>
                        <a:buFont typeface="+mj-lt"/>
                        <a:buAutoNum type="arabicPeriod"/>
                      </a:pPr>
                      <a:r>
                        <a:rPr lang="id-ID" sz="1400" dirty="0">
                          <a:latin typeface="Arial Narrow" pitchFamily="34" charset="0"/>
                          <a:ea typeface="Calibri"/>
                          <a:cs typeface="Arial"/>
                        </a:rPr>
                        <a:t>Narasumber</a:t>
                      </a:r>
                      <a:endParaRPr lang="id-ID" sz="1400" dirty="0">
                        <a:latin typeface="Arial Narrow" pitchFamily="34" charset="0"/>
                        <a:ea typeface="Calibri"/>
                        <a:cs typeface="Times New Roman"/>
                      </a:endParaRPr>
                    </a:p>
                  </a:txBody>
                  <a:tcPr marL="91441" marR="9144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0"/>
                        </a:spcBef>
                        <a:spcAft>
                          <a:spcPts val="0"/>
                        </a:spcAft>
                      </a:pPr>
                      <a:endParaRPr lang="id-ID" sz="1400" dirty="0">
                        <a:latin typeface="Arial Narrow" pitchFamily="34" charset="0"/>
                      </a:endParaRPr>
                    </a:p>
                    <a:p>
                      <a:pPr algn="ctr">
                        <a:spcBef>
                          <a:spcPts val="0"/>
                        </a:spcBef>
                        <a:spcAft>
                          <a:spcPts val="0"/>
                        </a:spcAft>
                      </a:pPr>
                      <a:r>
                        <a:rPr kumimoji="0" lang="id-ID" sz="1400" kern="1200" dirty="0">
                          <a:solidFill>
                            <a:schemeClr val="dk1"/>
                          </a:solidFill>
                          <a:latin typeface="Arial Narrow" pitchFamily="34" charset="0"/>
                          <a:ea typeface="+mn-ea"/>
                          <a:cs typeface="+mn-cs"/>
                        </a:rPr>
                        <a:t>-</a:t>
                      </a:r>
                      <a:endParaRPr lang="id-ID" sz="1400" b="1" dirty="0">
                        <a:solidFill>
                          <a:schemeClr val="tx1"/>
                        </a:solidFill>
                        <a:effectLst/>
                        <a:latin typeface="Arial Narrow" pitchFamily="34" charset="0"/>
                      </a:endParaRPr>
                    </a:p>
                    <a:p>
                      <a:pPr algn="ctr">
                        <a:spcBef>
                          <a:spcPts val="0"/>
                        </a:spcBef>
                        <a:spcAft>
                          <a:spcPts val="0"/>
                        </a:spcAft>
                      </a:pPr>
                      <a:r>
                        <a:rPr kumimoji="0" lang="id-ID" sz="1400" kern="1200" dirty="0">
                          <a:latin typeface="Arial Narrow" pitchFamily="34" charset="0"/>
                        </a:rPr>
                        <a:t>-</a:t>
                      </a:r>
                    </a:p>
                    <a:p>
                      <a:pPr algn="ctr">
                        <a:spcBef>
                          <a:spcPts val="0"/>
                        </a:spcBef>
                        <a:spcAft>
                          <a:spcPts val="0"/>
                        </a:spcAft>
                      </a:pPr>
                      <a:r>
                        <a:rPr kumimoji="0" lang="id-ID" sz="1400" kern="1200" dirty="0">
                          <a:latin typeface="Arial Narrow" pitchFamily="34" charset="0"/>
                        </a:rPr>
                        <a:t>-</a:t>
                      </a:r>
                      <a:endParaRPr lang="id-ID" sz="1400" dirty="0">
                        <a:latin typeface="Arial Narrow" pitchFamily="34" charset="0"/>
                      </a:endParaRPr>
                    </a:p>
                  </a:txBody>
                  <a:tcPr marL="121921" marR="121921"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0"/>
                        </a:spcBef>
                        <a:spcAft>
                          <a:spcPts val="0"/>
                        </a:spcAft>
                      </a:pPr>
                      <a:endParaRPr lang="id-ID" sz="1400" dirty="0">
                        <a:latin typeface="Arial Narrow" pitchFamily="34" charset="0"/>
                      </a:endParaRPr>
                    </a:p>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id-ID" sz="1400" kern="1200" dirty="0">
                          <a:latin typeface="Arial Narrow" pitchFamily="34" charset="0"/>
                        </a:rPr>
                        <a:t>√ </a:t>
                      </a:r>
                      <a:r>
                        <a:rPr kumimoji="0" lang="id-ID" sz="1400" kern="1200" baseline="30000" dirty="0">
                          <a:solidFill>
                            <a:schemeClr val="dk1"/>
                          </a:solidFill>
                          <a:latin typeface="Arial Narrow" pitchFamily="34" charset="0"/>
                          <a:ea typeface="+mn-ea"/>
                          <a:cs typeface="+mn-cs"/>
                        </a:rPr>
                        <a:t>3)</a:t>
                      </a:r>
                      <a:endParaRPr kumimoji="0" lang="id-ID" sz="1400" kern="1200" dirty="0">
                        <a:latin typeface="Arial Narrow" pitchFamily="34" charset="0"/>
                      </a:endParaRPr>
                    </a:p>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id-ID" sz="1400" kern="1200" dirty="0">
                          <a:latin typeface="Arial Narrow" pitchFamily="34" charset="0"/>
                        </a:rPr>
                        <a:t>√ </a:t>
                      </a:r>
                      <a:r>
                        <a:rPr kumimoji="0" lang="id-ID" sz="1400" kern="1200" baseline="30000" dirty="0">
                          <a:solidFill>
                            <a:schemeClr val="dk1"/>
                          </a:solidFill>
                          <a:latin typeface="Arial Narrow" pitchFamily="34" charset="0"/>
                          <a:ea typeface="+mn-ea"/>
                          <a:cs typeface="+mn-cs"/>
                        </a:rPr>
                        <a:t>3)</a:t>
                      </a:r>
                      <a:endParaRPr kumimoji="0" lang="id-ID" sz="1400" kern="1200" dirty="0">
                        <a:latin typeface="Arial Narrow" pitchFamily="34" charset="0"/>
                      </a:endParaRPr>
                    </a:p>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400" kern="1200" dirty="0">
                          <a:latin typeface="Arial Narrow" pitchFamily="34" charset="0"/>
                        </a:rPr>
                        <a:t>-</a:t>
                      </a:r>
                      <a:endParaRPr kumimoji="0" lang="id-ID" sz="1400" kern="1200" dirty="0">
                        <a:latin typeface="Arial Narrow" pitchFamily="34" charset="0"/>
                      </a:endParaRPr>
                    </a:p>
                  </a:txBody>
                  <a:tcPr marL="121921" marR="121921"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0"/>
                        </a:spcBef>
                        <a:spcAft>
                          <a:spcPts val="0"/>
                        </a:spcAft>
                      </a:pPr>
                      <a:endParaRPr lang="id-ID" sz="1400" dirty="0">
                        <a:latin typeface="Arial Narrow"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0" lang="id-ID" sz="1400" kern="1200" dirty="0">
                          <a:solidFill>
                            <a:schemeClr val="dk1"/>
                          </a:solidFill>
                          <a:latin typeface="Arial Narrow" pitchFamily="34" charset="0"/>
                          <a:ea typeface="+mn-ea"/>
                          <a:cs typeface="+mn-cs"/>
                        </a:rPr>
                        <a:t>√ </a:t>
                      </a:r>
                      <a:endParaRPr kumimoji="0" lang="id-ID" sz="1400" kern="1200" baseline="30000" dirty="0">
                        <a:solidFill>
                          <a:schemeClr val="dk1"/>
                        </a:solidFill>
                        <a:latin typeface="Arial Narrow" pitchFamily="34" charset="0"/>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0" lang="id-ID" sz="1400" kern="1200" dirty="0">
                          <a:latin typeface="Arial Narrow" pitchFamily="34" charset="0"/>
                        </a:rPr>
                        <a:t>√</a:t>
                      </a:r>
                      <a:endParaRPr lang="id-ID" sz="1400" b="0" dirty="0">
                        <a:solidFill>
                          <a:schemeClr val="tx1"/>
                        </a:solidFill>
                        <a:effectLst/>
                        <a:latin typeface="Arial Narrow"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0" lang="id-ID" sz="1400" kern="1200" dirty="0">
                          <a:solidFill>
                            <a:schemeClr val="dk1"/>
                          </a:solidFill>
                          <a:latin typeface="Arial Narrow" pitchFamily="34" charset="0"/>
                          <a:ea typeface="+mn-ea"/>
                          <a:cs typeface="+mn-cs"/>
                        </a:rPr>
                        <a:t>√</a:t>
                      </a:r>
                      <a:endParaRPr lang="id-ID" sz="1400" b="0" dirty="0">
                        <a:solidFill>
                          <a:schemeClr val="tx1"/>
                        </a:solidFill>
                        <a:effectLst/>
                        <a:latin typeface="Arial Narrow" pitchFamily="34" charset="0"/>
                      </a:endParaRPr>
                    </a:p>
                  </a:txBody>
                  <a:tcPr marL="121921" marR="121921"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0"/>
                        </a:spcBef>
                        <a:spcAft>
                          <a:spcPts val="0"/>
                        </a:spcAft>
                      </a:pPr>
                      <a:endParaRPr lang="id-ID" sz="1400" dirty="0">
                        <a:latin typeface="Arial Narrow" pitchFamily="34" charset="0"/>
                      </a:endParaRPr>
                    </a:p>
                    <a:p>
                      <a:pPr algn="ctr">
                        <a:spcBef>
                          <a:spcPts val="0"/>
                        </a:spcBef>
                        <a:spcAft>
                          <a:spcPts val="0"/>
                        </a:spcAft>
                      </a:pPr>
                      <a:r>
                        <a:rPr lang="id-ID" sz="1400" dirty="0">
                          <a:latin typeface="Arial Narrow" pitchFamily="34" charset="0"/>
                        </a:rPr>
                        <a:t>-</a:t>
                      </a:r>
                    </a:p>
                    <a:p>
                      <a:pPr algn="ctr">
                        <a:spcBef>
                          <a:spcPts val="0"/>
                        </a:spcBef>
                        <a:spcAft>
                          <a:spcPts val="0"/>
                        </a:spcAft>
                      </a:pPr>
                      <a:r>
                        <a:rPr lang="id-ID" sz="1400" dirty="0">
                          <a:latin typeface="Arial Narrow" pitchFamily="34" charset="0"/>
                        </a:rPr>
                        <a:t>-</a:t>
                      </a:r>
                    </a:p>
                    <a:p>
                      <a:pPr algn="ctr">
                        <a:spcBef>
                          <a:spcPts val="0"/>
                        </a:spcBef>
                        <a:spcAft>
                          <a:spcPts val="0"/>
                        </a:spcAft>
                      </a:pPr>
                      <a:r>
                        <a:rPr lang="id-ID" sz="1400" dirty="0">
                          <a:latin typeface="Arial Narrow" pitchFamily="34" charset="0"/>
                        </a:rPr>
                        <a:t>-</a:t>
                      </a:r>
                    </a:p>
                  </a:txBody>
                  <a:tcPr marL="121921" marR="121921"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0"/>
                        </a:spcBef>
                        <a:spcAft>
                          <a:spcPts val="0"/>
                        </a:spcAft>
                      </a:pPr>
                      <a:endParaRPr lang="id-ID" sz="1400" dirty="0">
                        <a:latin typeface="Arial Narrow" pitchFamily="34" charset="0"/>
                      </a:endParaRPr>
                    </a:p>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id-ID" sz="1400" kern="1200" dirty="0">
                          <a:latin typeface="Arial Narrow" pitchFamily="34" charset="0"/>
                        </a:rPr>
                        <a:t>-</a:t>
                      </a:r>
                    </a:p>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id-ID" sz="1400" kern="1200" dirty="0">
                          <a:latin typeface="Arial Narrow" pitchFamily="34" charset="0"/>
                        </a:rPr>
                        <a:t>-</a:t>
                      </a:r>
                    </a:p>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id-ID" sz="1400" kern="1200" dirty="0">
                          <a:latin typeface="Arial Narrow" pitchFamily="34" charset="0"/>
                        </a:rPr>
                        <a:t>-</a:t>
                      </a:r>
                    </a:p>
                  </a:txBody>
                  <a:tcPr marL="121921" marR="121921"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3"/>
                  </a:ext>
                </a:extLst>
              </a:tr>
            </a:tbl>
          </a:graphicData>
        </a:graphic>
      </p:graphicFrame>
      <p:graphicFrame>
        <p:nvGraphicFramePr>
          <p:cNvPr id="6" name="Table 5"/>
          <p:cNvGraphicFramePr>
            <a:graphicFrameLocks noGrp="1"/>
          </p:cNvGraphicFramePr>
          <p:nvPr/>
        </p:nvGraphicFramePr>
        <p:xfrm>
          <a:off x="46567" y="4629150"/>
          <a:ext cx="12096751" cy="2109788"/>
        </p:xfrm>
        <a:graphic>
          <a:graphicData uri="http://schemas.openxmlformats.org/drawingml/2006/table">
            <a:tbl>
              <a:tblPr firstRow="1" bandRow="1">
                <a:tableStyleId>{F5AB1C69-6EDB-4FF4-983F-18BD219EF322}</a:tableStyleId>
              </a:tblPr>
              <a:tblGrid>
                <a:gridCol w="384067">
                  <a:extLst>
                    <a:ext uri="{9D8B030D-6E8A-4147-A177-3AD203B41FA5}">
                      <a16:colId xmlns="" xmlns:a16="http://schemas.microsoft.com/office/drawing/2014/main" val="20000"/>
                    </a:ext>
                  </a:extLst>
                </a:gridCol>
                <a:gridCol w="576100">
                  <a:extLst>
                    <a:ext uri="{9D8B030D-6E8A-4147-A177-3AD203B41FA5}">
                      <a16:colId xmlns="" xmlns:a16="http://schemas.microsoft.com/office/drawing/2014/main" val="20001"/>
                    </a:ext>
                  </a:extLst>
                </a:gridCol>
                <a:gridCol w="11136584">
                  <a:extLst>
                    <a:ext uri="{9D8B030D-6E8A-4147-A177-3AD203B41FA5}">
                      <a16:colId xmlns="" xmlns:a16="http://schemas.microsoft.com/office/drawing/2014/main" val="20002"/>
                    </a:ext>
                  </a:extLst>
                </a:gridCol>
              </a:tblGrid>
              <a:tr h="289642">
                <a:tc>
                  <a:txBody>
                    <a:bodyPr/>
                    <a:lstStyle/>
                    <a:p>
                      <a:r>
                        <a:rPr lang="id-ID" sz="1300" b="0" dirty="0">
                          <a:solidFill>
                            <a:schemeClr val="tx1"/>
                          </a:solidFill>
                          <a:latin typeface="Arial Narrow" pitchFamily="34" charset="0"/>
                        </a:rPr>
                        <a:t>1</a:t>
                      </a:r>
                    </a:p>
                  </a:txBody>
                  <a:tcPr marL="121928" marR="121928" marT="45733" marB="45733">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d-ID" sz="1300" b="0" kern="1200" dirty="0">
                          <a:solidFill>
                            <a:schemeClr val="tx1"/>
                          </a:solidFill>
                          <a:latin typeface="Arial Narrow" pitchFamily="34" charset="0"/>
                          <a:ea typeface="+mn-ea"/>
                          <a:cs typeface="+mn-cs"/>
                        </a:rPr>
                        <a:t>√ </a:t>
                      </a:r>
                      <a:r>
                        <a:rPr kumimoji="0" lang="id-ID" sz="1300" b="0" kern="1200" baseline="30000" dirty="0">
                          <a:solidFill>
                            <a:schemeClr val="tx1"/>
                          </a:solidFill>
                          <a:latin typeface="Arial Narrow" pitchFamily="34" charset="0"/>
                          <a:ea typeface="+mn-ea"/>
                          <a:cs typeface="+mn-cs"/>
                        </a:rPr>
                        <a:t>1)</a:t>
                      </a:r>
                      <a:endParaRPr lang="id-ID" sz="1300" b="0" dirty="0">
                        <a:solidFill>
                          <a:schemeClr val="tx1"/>
                        </a:solidFill>
                        <a:effectLst/>
                        <a:latin typeface="Arial Narrow" pitchFamily="34" charset="0"/>
                      </a:endParaRPr>
                    </a:p>
                  </a:txBody>
                  <a:tcPr marL="121928" marR="121928" marT="45733" marB="45733">
                    <a:solidFill>
                      <a:schemeClr val="accent1">
                        <a:lumMod val="20000"/>
                        <a:lumOff val="8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id-ID" sz="1300" b="0" kern="1200" dirty="0">
                          <a:solidFill>
                            <a:schemeClr val="tx1"/>
                          </a:solidFill>
                          <a:latin typeface="Arial Narrow" pitchFamily="34" charset="0"/>
                          <a:ea typeface="+mn-ea"/>
                          <a:cs typeface="+mn-cs"/>
                        </a:rPr>
                        <a:t>Uang Harian diberikan 1 (satu) hari  pada saat</a:t>
                      </a:r>
                      <a:r>
                        <a:rPr kumimoji="0" lang="id-ID" sz="1300" b="0" kern="1200" baseline="0" dirty="0">
                          <a:solidFill>
                            <a:schemeClr val="tx1"/>
                          </a:solidFill>
                          <a:latin typeface="Arial Narrow" pitchFamily="34" charset="0"/>
                          <a:ea typeface="+mn-ea"/>
                          <a:cs typeface="+mn-cs"/>
                        </a:rPr>
                        <a:t> kedatangan dan 1 (satu) hari pada saat kepulangan</a:t>
                      </a:r>
                      <a:r>
                        <a:rPr kumimoji="0" lang="en-US" sz="1300" b="0" kern="1200" baseline="0" dirty="0">
                          <a:solidFill>
                            <a:schemeClr val="tx1"/>
                          </a:solidFill>
                          <a:latin typeface="Arial Narrow" pitchFamily="34" charset="0"/>
                          <a:ea typeface="+mn-ea"/>
                          <a:cs typeface="+mn-cs"/>
                        </a:rPr>
                        <a:t>.</a:t>
                      </a:r>
                      <a:endParaRPr lang="id-ID" sz="1300" b="0" dirty="0">
                        <a:solidFill>
                          <a:schemeClr val="tx1"/>
                        </a:solidFill>
                        <a:latin typeface="Arial Narrow" pitchFamily="34" charset="0"/>
                      </a:endParaRPr>
                    </a:p>
                  </a:txBody>
                  <a:tcPr marL="121928" marR="121928" marT="45733" marB="45733">
                    <a:solidFill>
                      <a:schemeClr val="accent1">
                        <a:lumMod val="20000"/>
                        <a:lumOff val="80000"/>
                      </a:schemeClr>
                    </a:solidFill>
                  </a:tcPr>
                </a:tc>
                <a:extLst>
                  <a:ext uri="{0D108BD9-81ED-4DB2-BD59-A6C34878D82A}">
                    <a16:rowId xmlns="" xmlns:a16="http://schemas.microsoft.com/office/drawing/2014/main" val="10000"/>
                  </a:ext>
                </a:extLst>
              </a:tr>
              <a:tr h="455806">
                <a:tc>
                  <a:txBody>
                    <a:bodyPr/>
                    <a:lstStyle/>
                    <a:p>
                      <a:pPr>
                        <a:spcAft>
                          <a:spcPts val="0"/>
                        </a:spcAft>
                      </a:pPr>
                      <a:r>
                        <a:rPr lang="id-ID" sz="1300" dirty="0">
                          <a:latin typeface="Arial Narrow" pitchFamily="34" charset="0"/>
                        </a:rPr>
                        <a:t>2</a:t>
                      </a:r>
                    </a:p>
                  </a:txBody>
                  <a:tcPr marL="121928" marR="121928" marT="45733" marB="45733">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d-ID" sz="1300" b="0" kern="1200" dirty="0">
                          <a:solidFill>
                            <a:schemeClr val="tx1"/>
                          </a:solidFill>
                          <a:latin typeface="Arial Narrow" pitchFamily="34" charset="0"/>
                          <a:ea typeface="+mn-ea"/>
                          <a:cs typeface="+mn-cs"/>
                        </a:rPr>
                        <a:t>√ </a:t>
                      </a:r>
                      <a:r>
                        <a:rPr kumimoji="0" lang="id-ID" sz="1300" b="0" kern="1200" baseline="30000" dirty="0">
                          <a:solidFill>
                            <a:schemeClr val="tx1"/>
                          </a:solidFill>
                          <a:latin typeface="Arial Narrow" pitchFamily="34" charset="0"/>
                          <a:ea typeface="+mn-ea"/>
                          <a:cs typeface="+mn-cs"/>
                        </a:rPr>
                        <a:t>2)</a:t>
                      </a:r>
                      <a:endParaRPr lang="id-ID" sz="1300" b="0" dirty="0">
                        <a:solidFill>
                          <a:schemeClr val="tx1"/>
                        </a:solidFill>
                        <a:effectLst/>
                        <a:latin typeface="Arial Narrow" pitchFamily="34" charset="0"/>
                      </a:endParaRPr>
                    </a:p>
                  </a:txBody>
                  <a:tcPr marL="121928" marR="121928" marT="45733" marB="45733">
                    <a:solidFill>
                      <a:schemeClr val="accent1">
                        <a:lumMod val="20000"/>
                        <a:lumOff val="80000"/>
                      </a:schemeClr>
                    </a:solidFill>
                  </a:tcPr>
                </a:tc>
                <a:tc>
                  <a:txBody>
                    <a:bodyPr/>
                    <a:lstStyle/>
                    <a:p>
                      <a:pPr marL="0" indent="0" algn="just">
                        <a:lnSpc>
                          <a:spcPct val="115000"/>
                        </a:lnSpc>
                        <a:spcAft>
                          <a:spcPts val="0"/>
                        </a:spcAft>
                      </a:pPr>
                      <a:r>
                        <a:rPr kumimoji="0" lang="id-ID" sz="1300" b="0" kern="1200" dirty="0">
                          <a:solidFill>
                            <a:schemeClr val="tx1"/>
                          </a:solidFill>
                          <a:latin typeface="Arial Narrow" pitchFamily="34" charset="0"/>
                          <a:ea typeface="+mn-ea"/>
                          <a:cs typeface="+mn-cs"/>
                        </a:rPr>
                        <a:t>Biaya transpor kepulangan Pelaksana SPD dalam rangka mengikuti rapat, seminar, dan sejenisnya dapat dibayarkan sebesar biaya transpor kedatangan tanpa menyertakan bukti pengeluaran transpor kepulangan.</a:t>
                      </a:r>
                      <a:r>
                        <a:rPr kumimoji="0" lang="en-US" sz="1300" b="0" kern="1200" dirty="0">
                          <a:solidFill>
                            <a:schemeClr val="tx1"/>
                          </a:solidFill>
                          <a:latin typeface="Arial Narrow" pitchFamily="34" charset="0"/>
                          <a:ea typeface="+mn-ea"/>
                          <a:cs typeface="+mn-cs"/>
                        </a:rPr>
                        <a:t> </a:t>
                      </a:r>
                      <a:endParaRPr kumimoji="0" lang="id-ID" sz="1300" b="0" kern="1200" dirty="0">
                        <a:solidFill>
                          <a:schemeClr val="tx1"/>
                        </a:solidFill>
                        <a:latin typeface="Arial Narrow" pitchFamily="34" charset="0"/>
                        <a:ea typeface="+mn-ea"/>
                        <a:cs typeface="+mn-cs"/>
                      </a:endParaRPr>
                    </a:p>
                  </a:txBody>
                  <a:tcPr marL="91445" marR="91445" marT="0" marB="0">
                    <a:solidFill>
                      <a:schemeClr val="accent1">
                        <a:lumMod val="20000"/>
                        <a:lumOff val="80000"/>
                      </a:schemeClr>
                    </a:solidFill>
                  </a:tcPr>
                </a:tc>
                <a:extLst>
                  <a:ext uri="{0D108BD9-81ED-4DB2-BD59-A6C34878D82A}">
                    <a16:rowId xmlns="" xmlns:a16="http://schemas.microsoft.com/office/drawing/2014/main" val="10001"/>
                  </a:ext>
                </a:extLst>
              </a:tr>
              <a:tr h="289642">
                <a:tc>
                  <a:txBody>
                    <a:bodyPr/>
                    <a:lstStyle/>
                    <a:p>
                      <a:r>
                        <a:rPr lang="id-ID" sz="1300" dirty="0">
                          <a:latin typeface="Arial Narrow" pitchFamily="34" charset="0"/>
                        </a:rPr>
                        <a:t>3</a:t>
                      </a:r>
                    </a:p>
                  </a:txBody>
                  <a:tcPr marL="121928" marR="121928" marT="45733" marB="45733">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d-ID" sz="1300" b="0" kern="1200" dirty="0">
                          <a:solidFill>
                            <a:schemeClr val="tx1"/>
                          </a:solidFill>
                          <a:latin typeface="Arial Narrow" pitchFamily="34" charset="0"/>
                          <a:ea typeface="+mn-ea"/>
                          <a:cs typeface="+mn-cs"/>
                        </a:rPr>
                        <a:t>√ </a:t>
                      </a:r>
                      <a:r>
                        <a:rPr kumimoji="0" lang="id-ID" sz="1300" b="0" kern="1200" baseline="30000" dirty="0">
                          <a:solidFill>
                            <a:schemeClr val="tx1"/>
                          </a:solidFill>
                          <a:latin typeface="Arial Narrow" pitchFamily="34" charset="0"/>
                          <a:ea typeface="+mn-ea"/>
                          <a:cs typeface="+mn-cs"/>
                        </a:rPr>
                        <a:t>3)</a:t>
                      </a:r>
                      <a:endParaRPr lang="id-ID" sz="1300" b="0" dirty="0">
                        <a:solidFill>
                          <a:schemeClr val="tx1"/>
                        </a:solidFill>
                        <a:effectLst/>
                        <a:latin typeface="Arial Narrow" pitchFamily="34" charset="0"/>
                      </a:endParaRPr>
                    </a:p>
                  </a:txBody>
                  <a:tcPr marL="121928" marR="121928" marT="45733" marB="45733">
                    <a:solidFill>
                      <a:schemeClr val="accent1">
                        <a:lumMod val="20000"/>
                        <a:lumOff val="80000"/>
                      </a:schemeClr>
                    </a:solidFill>
                  </a:tcPr>
                </a:tc>
                <a:tc>
                  <a:txBody>
                    <a:bodyPr/>
                    <a:lstStyle/>
                    <a:p>
                      <a:pPr marL="0" indent="0" algn="just">
                        <a:lnSpc>
                          <a:spcPct val="115000"/>
                        </a:lnSpc>
                        <a:spcAft>
                          <a:spcPts val="300"/>
                        </a:spcAft>
                      </a:pPr>
                      <a:r>
                        <a:rPr kumimoji="0" lang="id-ID" sz="1300" b="0" kern="1200" dirty="0">
                          <a:solidFill>
                            <a:schemeClr val="tx1"/>
                          </a:solidFill>
                          <a:latin typeface="Arial Narrow" pitchFamily="34" charset="0"/>
                          <a:ea typeface="+mn-ea"/>
                          <a:cs typeface="+mn-cs"/>
                        </a:rPr>
                        <a:t>Uang Saku Fullboard/Fullday/Halfday diberikan sesuai dengan paket rapat, seminar, dan sejenisnya yang diatur dalam Standar Biaya. </a:t>
                      </a:r>
                    </a:p>
                  </a:txBody>
                  <a:tcPr marL="91445" marR="91445" marT="0" marB="0">
                    <a:solidFill>
                      <a:schemeClr val="accent1">
                        <a:lumMod val="20000"/>
                        <a:lumOff val="80000"/>
                      </a:schemeClr>
                    </a:solidFill>
                  </a:tcPr>
                </a:tc>
                <a:extLst>
                  <a:ext uri="{0D108BD9-81ED-4DB2-BD59-A6C34878D82A}">
                    <a16:rowId xmlns="" xmlns:a16="http://schemas.microsoft.com/office/drawing/2014/main" val="10002"/>
                  </a:ext>
                </a:extLst>
              </a:tr>
              <a:tr h="455806">
                <a:tc>
                  <a:txBody>
                    <a:bodyPr/>
                    <a:lstStyle/>
                    <a:p>
                      <a:r>
                        <a:rPr lang="id-ID" sz="1300" dirty="0">
                          <a:latin typeface="Arial Narrow" pitchFamily="34" charset="0"/>
                        </a:rPr>
                        <a:t>4</a:t>
                      </a:r>
                    </a:p>
                  </a:txBody>
                  <a:tcPr marL="121928" marR="121928" marT="45733" marB="45733">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d-ID" sz="1300" b="0" kern="1200" dirty="0">
                          <a:solidFill>
                            <a:schemeClr val="tx1"/>
                          </a:solidFill>
                          <a:latin typeface="Arial Narrow" pitchFamily="34" charset="0"/>
                          <a:ea typeface="+mn-ea"/>
                          <a:cs typeface="+mn-cs"/>
                        </a:rPr>
                        <a:t>√ </a:t>
                      </a:r>
                      <a:r>
                        <a:rPr kumimoji="0" lang="id-ID" sz="1300" b="0" kern="1200" baseline="30000" dirty="0">
                          <a:solidFill>
                            <a:schemeClr val="tx1"/>
                          </a:solidFill>
                          <a:latin typeface="Arial Narrow" pitchFamily="34" charset="0"/>
                          <a:ea typeface="+mn-ea"/>
                          <a:cs typeface="+mn-cs"/>
                        </a:rPr>
                        <a:t>4)</a:t>
                      </a:r>
                      <a:endParaRPr lang="id-ID" sz="1300" b="0" dirty="0">
                        <a:solidFill>
                          <a:schemeClr val="tx1"/>
                        </a:solidFill>
                        <a:effectLst/>
                        <a:latin typeface="Arial Narrow" pitchFamily="34" charset="0"/>
                      </a:endParaRPr>
                    </a:p>
                  </a:txBody>
                  <a:tcPr marL="121928" marR="121928" marT="45733" marB="45733">
                    <a:solidFill>
                      <a:schemeClr val="accent1">
                        <a:lumMod val="20000"/>
                        <a:lumOff val="80000"/>
                      </a:schemeClr>
                    </a:solidFill>
                  </a:tcPr>
                </a:tc>
                <a:tc>
                  <a:txBody>
                    <a:bodyPr/>
                    <a:lstStyle/>
                    <a:p>
                      <a:pPr marL="0" indent="0" algn="just">
                        <a:lnSpc>
                          <a:spcPct val="115000"/>
                        </a:lnSpc>
                        <a:spcAft>
                          <a:spcPts val="300"/>
                        </a:spcAft>
                      </a:pPr>
                      <a:r>
                        <a:rPr kumimoji="0" lang="id-ID" sz="1300" b="0" kern="1200" dirty="0">
                          <a:solidFill>
                            <a:schemeClr val="tx1"/>
                          </a:solidFill>
                          <a:latin typeface="Arial Narrow" pitchFamily="34" charset="0"/>
                          <a:ea typeface="+mn-ea"/>
                          <a:cs typeface="+mn-cs"/>
                        </a:rPr>
                        <a:t>Biaya Penginapan diberikan apabila memerlukan waktu untuk menginap 1 (satu) hari pada saat kedatangan dan/atau 1 (satu) hari pada saat kepulangan.</a:t>
                      </a:r>
                    </a:p>
                  </a:txBody>
                  <a:tcPr marL="91445" marR="91445" marT="0" marB="0">
                    <a:solidFill>
                      <a:schemeClr val="accent1">
                        <a:lumMod val="20000"/>
                        <a:lumOff val="80000"/>
                      </a:schemeClr>
                    </a:solidFill>
                  </a:tcPr>
                </a:tc>
                <a:extLst>
                  <a:ext uri="{0D108BD9-81ED-4DB2-BD59-A6C34878D82A}">
                    <a16:rowId xmlns="" xmlns:a16="http://schemas.microsoft.com/office/drawing/2014/main" val="10003"/>
                  </a:ext>
                </a:extLst>
              </a:tr>
              <a:tr h="319369">
                <a:tc>
                  <a:txBody>
                    <a:bodyPr/>
                    <a:lstStyle/>
                    <a:p>
                      <a:r>
                        <a:rPr lang="id-ID" sz="1300" dirty="0">
                          <a:latin typeface="Arial Narrow" pitchFamily="34" charset="0"/>
                        </a:rPr>
                        <a:t>5 </a:t>
                      </a:r>
                    </a:p>
                  </a:txBody>
                  <a:tcPr marL="121928" marR="121928" marT="45733" marB="45733">
                    <a:solidFill>
                      <a:schemeClr val="accent1">
                        <a:lumMod val="20000"/>
                        <a:lumOff val="80000"/>
                      </a:schemeClr>
                    </a:solidFill>
                  </a:tcPr>
                </a:tc>
                <a:tc gridSpan="2">
                  <a:txBody>
                    <a:bodyPr/>
                    <a:lstStyle/>
                    <a:p>
                      <a:pPr marL="0" indent="0" algn="just">
                        <a:lnSpc>
                          <a:spcPct val="115000"/>
                        </a:lnSpc>
                        <a:spcAft>
                          <a:spcPts val="300"/>
                        </a:spcAft>
                      </a:pPr>
                      <a:r>
                        <a:rPr kumimoji="0" lang="id-ID" sz="1300" b="0" kern="1200" dirty="0">
                          <a:solidFill>
                            <a:schemeClr val="tx1"/>
                          </a:solidFill>
                          <a:latin typeface="Arial Narrow" pitchFamily="34" charset="0"/>
                          <a:ea typeface="+mn-ea"/>
                          <a:cs typeface="+mn-cs"/>
                        </a:rPr>
                        <a:t>Uang Saku Fullboard/Fullday/Halfday </a:t>
                      </a:r>
                      <a:r>
                        <a:rPr kumimoji="0" lang="en-US" sz="1300" b="0" kern="1200" dirty="0" err="1">
                          <a:solidFill>
                            <a:schemeClr val="tx1"/>
                          </a:solidFill>
                          <a:latin typeface="Arial Narrow" pitchFamily="34" charset="0"/>
                          <a:ea typeface="+mn-ea"/>
                          <a:cs typeface="+mn-cs"/>
                        </a:rPr>
                        <a:t>mengikuti</a:t>
                      </a:r>
                      <a:r>
                        <a:rPr kumimoji="0" lang="en-US" sz="1300" b="0" kern="1200" dirty="0">
                          <a:solidFill>
                            <a:schemeClr val="tx1"/>
                          </a:solidFill>
                          <a:latin typeface="Arial Narrow" pitchFamily="34" charset="0"/>
                          <a:ea typeface="+mn-ea"/>
                          <a:cs typeface="+mn-cs"/>
                        </a:rPr>
                        <a:t> </a:t>
                      </a:r>
                      <a:r>
                        <a:rPr kumimoji="0" lang="en-US" sz="1300" b="0" kern="1200" dirty="0" err="1">
                          <a:solidFill>
                            <a:schemeClr val="tx1"/>
                          </a:solidFill>
                          <a:latin typeface="Arial Narrow" pitchFamily="34" charset="0"/>
                          <a:ea typeface="+mn-ea"/>
                          <a:cs typeface="+mn-cs"/>
                        </a:rPr>
                        <a:t>ketentuan</a:t>
                      </a:r>
                      <a:r>
                        <a:rPr kumimoji="0" lang="en-US" sz="1300" b="0" kern="1200">
                          <a:solidFill>
                            <a:schemeClr val="tx1"/>
                          </a:solidFill>
                          <a:latin typeface="Arial Narrow" pitchFamily="34" charset="0"/>
                          <a:ea typeface="+mn-ea"/>
                          <a:cs typeface="+mn-cs"/>
                        </a:rPr>
                        <a:t> </a:t>
                      </a:r>
                      <a:r>
                        <a:rPr kumimoji="0" lang="id-ID" sz="1300" b="0" kern="1200">
                          <a:solidFill>
                            <a:schemeClr val="tx1"/>
                          </a:solidFill>
                          <a:latin typeface="Arial Narrow" pitchFamily="34" charset="0"/>
                          <a:ea typeface="+mn-ea"/>
                          <a:cs typeface="+mn-cs"/>
                        </a:rPr>
                        <a:t>yang </a:t>
                      </a:r>
                      <a:r>
                        <a:rPr kumimoji="0" lang="id-ID" sz="1300" b="0" kern="1200" dirty="0">
                          <a:solidFill>
                            <a:schemeClr val="tx1"/>
                          </a:solidFill>
                          <a:latin typeface="Arial Narrow" pitchFamily="34" charset="0"/>
                          <a:ea typeface="+mn-ea"/>
                          <a:cs typeface="+mn-cs"/>
                        </a:rPr>
                        <a:t>diatur dalam Standar Biaya. </a:t>
                      </a:r>
                    </a:p>
                  </a:txBody>
                  <a:tcPr marL="121928" marR="121928" marT="45733" marB="45733">
                    <a:solidFill>
                      <a:schemeClr val="accent1">
                        <a:lumMod val="20000"/>
                        <a:lumOff val="80000"/>
                      </a:schemeClr>
                    </a:solidFill>
                  </a:tcPr>
                </a:tc>
                <a:tc hMerge="1">
                  <a:txBody>
                    <a:bodyPr/>
                    <a:lstStyle/>
                    <a:p>
                      <a:pPr marL="0" indent="0" algn="just">
                        <a:lnSpc>
                          <a:spcPct val="115000"/>
                        </a:lnSpc>
                        <a:spcAft>
                          <a:spcPts val="300"/>
                        </a:spcAft>
                      </a:pPr>
                      <a:endParaRPr kumimoji="0" lang="id-ID" sz="1350" b="0" kern="1200" dirty="0">
                        <a:solidFill>
                          <a:schemeClr val="tx1"/>
                        </a:solidFill>
                        <a:latin typeface="Arial Narrow" pitchFamily="34" charset="0"/>
                        <a:ea typeface="+mn-ea"/>
                        <a:cs typeface="+mn-cs"/>
                      </a:endParaRPr>
                    </a:p>
                  </a:txBody>
                  <a:tcPr marL="68580" marR="68580" marT="0" marB="0"/>
                </a:tc>
                <a:extLst>
                  <a:ext uri="{0D108BD9-81ED-4DB2-BD59-A6C34878D82A}">
                    <a16:rowId xmlns="" xmlns:a16="http://schemas.microsoft.com/office/drawing/2014/main" val="10004"/>
                  </a:ext>
                </a:extLst>
              </a:tr>
              <a:tr h="299523">
                <a:tc>
                  <a:txBody>
                    <a:bodyPr/>
                    <a:lstStyle/>
                    <a:p>
                      <a:r>
                        <a:rPr lang="id-ID" sz="1300" dirty="0">
                          <a:latin typeface="Arial Narrow" pitchFamily="34" charset="0"/>
                        </a:rPr>
                        <a:t>6</a:t>
                      </a:r>
                    </a:p>
                  </a:txBody>
                  <a:tcPr marL="121928" marR="121928" marT="45733" marB="45733">
                    <a:solidFill>
                      <a:schemeClr val="accent1">
                        <a:lumMod val="20000"/>
                        <a:lumOff val="80000"/>
                      </a:schemeClr>
                    </a:solidFill>
                  </a:tcPr>
                </a:tc>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id-ID" sz="1300" b="0" kern="1200" dirty="0">
                          <a:solidFill>
                            <a:schemeClr val="tx1"/>
                          </a:solidFill>
                          <a:latin typeface="Arial Narrow" pitchFamily="34" charset="0"/>
                          <a:ea typeface="+mn-ea"/>
                          <a:cs typeface="+mn-cs"/>
                        </a:rPr>
                        <a:t>Uang Transpor Pegawai diberikan sepanjang tidak menggunakan kendaraan dinas, disertai dengan surat tugas, dan tidak bersifat rutin.</a:t>
                      </a:r>
                    </a:p>
                  </a:txBody>
                  <a:tcPr marL="121928" marR="121928" marT="45733" marB="45733">
                    <a:solidFill>
                      <a:schemeClr val="accent1">
                        <a:lumMod val="20000"/>
                        <a:lumOff val="80000"/>
                      </a:schemeClr>
                    </a:solidFill>
                  </a:tcPr>
                </a:tc>
                <a:tc hMerge="1">
                  <a:txBody>
                    <a:bodyPr/>
                    <a:lstStyle/>
                    <a:p>
                      <a:endParaRPr lang="id-ID" dirty="0">
                        <a:latin typeface="Arial Narrow" pitchFamily="34" charset="0"/>
                      </a:endParaRPr>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 xmlns:p14="http://schemas.microsoft.com/office/powerpoint/2010/main" val="2219349345"/>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p:cNvSpPr txBox="1">
            <a:spLocks noChangeArrowheads="1"/>
          </p:cNvSpPr>
          <p:nvPr/>
        </p:nvSpPr>
        <p:spPr bwMode="auto">
          <a:xfrm>
            <a:off x="431800" y="214314"/>
            <a:ext cx="11379200" cy="954087"/>
          </a:xfrm>
          <a:prstGeom prst="rect">
            <a:avLst/>
          </a:prstGeom>
          <a:solidFill>
            <a:schemeClr val="accent5">
              <a:lumMod val="60000"/>
              <a:lumOff val="40000"/>
            </a:schemeClr>
          </a:solidFill>
          <a:ln w="9525">
            <a:noFill/>
            <a:miter lim="800000"/>
            <a:headEnd/>
            <a:tailEnd/>
          </a:ln>
        </p:spPr>
        <p:txBody>
          <a:bodyPr>
            <a:spAutoFit/>
          </a:bodyPr>
          <a:lstStyle/>
          <a:p>
            <a:pPr algn="ctr">
              <a:defRPr/>
            </a:pPr>
            <a:r>
              <a:rPr lang="id-ID" sz="2800" b="1" dirty="0">
                <a:latin typeface="Cambria" pitchFamily="18" charset="0"/>
              </a:rPr>
              <a:t>           BIAYA PERJALANAN DINAS JABATAN </a:t>
            </a:r>
            <a:r>
              <a:rPr lang="id-ID" sz="2800" b="1" dirty="0" smtClean="0">
                <a:latin typeface="Cambria" pitchFamily="18" charset="0"/>
              </a:rPr>
              <a:t>.....(12)</a:t>
            </a:r>
            <a:endParaRPr lang="en-US" sz="2800" b="1" dirty="0">
              <a:latin typeface="Cambria" pitchFamily="18" charset="0"/>
              <a:ea typeface="Cambria Math" pitchFamily="18" charset="0"/>
            </a:endParaRPr>
          </a:p>
          <a:p>
            <a:pPr algn="ctr">
              <a:defRPr/>
            </a:pPr>
            <a:endParaRPr lang="en-US" sz="2800" b="1" dirty="0">
              <a:latin typeface="Cambria" pitchFamily="18" charset="0"/>
              <a:ea typeface="Cambria Math" pitchFamily="18" charset="0"/>
            </a:endParaRPr>
          </a:p>
        </p:txBody>
      </p:sp>
      <p:sp>
        <p:nvSpPr>
          <p:cNvPr id="7" name="Rounded Rectangle 6"/>
          <p:cNvSpPr/>
          <p:nvPr/>
        </p:nvSpPr>
        <p:spPr>
          <a:xfrm>
            <a:off x="431801" y="1785938"/>
            <a:ext cx="11425767" cy="4614862"/>
          </a:xfrm>
          <a:prstGeom prst="roundRect">
            <a:avLst/>
          </a:prstGeom>
          <a:solidFill>
            <a:srgbClr val="FFFFFF"/>
          </a:solid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a:lstStyle/>
          <a:p>
            <a:pPr marL="457200" indent="-457200">
              <a:defRPr/>
            </a:pPr>
            <a:endParaRPr lang="id-ID" sz="1400" dirty="0">
              <a:solidFill>
                <a:schemeClr val="tx1"/>
              </a:solidFill>
              <a:latin typeface="Cambria" pitchFamily="18" charset="0"/>
            </a:endParaRPr>
          </a:p>
          <a:p>
            <a:pPr marL="457200" indent="-457200">
              <a:spcAft>
                <a:spcPts val="600"/>
              </a:spcAft>
              <a:defRPr/>
            </a:pPr>
            <a:r>
              <a:rPr lang="en-US" sz="2400" dirty="0">
                <a:solidFill>
                  <a:schemeClr val="tx1"/>
                </a:solidFill>
                <a:latin typeface="Cambria" pitchFamily="18" charset="0"/>
              </a:rPr>
              <a:t>5)  </a:t>
            </a:r>
            <a:r>
              <a:rPr lang="id-ID" sz="2400" dirty="0" smtClean="0">
                <a:solidFill>
                  <a:schemeClr val="tx1"/>
                </a:solidFill>
                <a:latin typeface="Cambria" pitchFamily="18" charset="0"/>
              </a:rPr>
              <a:t> </a:t>
            </a:r>
            <a:r>
              <a:rPr lang="en-US" sz="2000" dirty="0" err="1" smtClean="0">
                <a:solidFill>
                  <a:schemeClr val="tx1"/>
                </a:solidFill>
                <a:latin typeface="Cambria" pitchFamily="18" charset="0"/>
              </a:rPr>
              <a:t>Dalam</a:t>
            </a:r>
            <a:r>
              <a:rPr lang="en-US" sz="2000" dirty="0" smtClean="0">
                <a:solidFill>
                  <a:schemeClr val="tx1"/>
                </a:solidFill>
                <a:latin typeface="Cambria" pitchFamily="18" charset="0"/>
              </a:rPr>
              <a:t> </a:t>
            </a:r>
            <a:r>
              <a:rPr lang="en-US" sz="2000" dirty="0" err="1">
                <a:solidFill>
                  <a:schemeClr val="tx1"/>
                </a:solidFill>
                <a:latin typeface="Cambria" pitchFamily="18" charset="0"/>
              </a:rPr>
              <a:t>hal</a:t>
            </a:r>
            <a:r>
              <a:rPr lang="en-US" sz="2000" dirty="0">
                <a:solidFill>
                  <a:schemeClr val="tx1"/>
                </a:solidFill>
                <a:latin typeface="Cambria" pitchFamily="18" charset="0"/>
              </a:rPr>
              <a:t> </a:t>
            </a:r>
            <a:r>
              <a:rPr lang="en-US" sz="2000" dirty="0" err="1">
                <a:solidFill>
                  <a:schemeClr val="tx1"/>
                </a:solidFill>
                <a:latin typeface="Cambria" pitchFamily="18" charset="0"/>
              </a:rPr>
              <a:t>Perjalanan</a:t>
            </a:r>
            <a:r>
              <a:rPr lang="en-US" sz="2000" dirty="0">
                <a:solidFill>
                  <a:schemeClr val="tx1"/>
                </a:solidFill>
                <a:latin typeface="Cambria" pitchFamily="18" charset="0"/>
              </a:rPr>
              <a:t> </a:t>
            </a:r>
            <a:r>
              <a:rPr lang="en-US" sz="2000" dirty="0" err="1">
                <a:solidFill>
                  <a:schemeClr val="tx1"/>
                </a:solidFill>
                <a:latin typeface="Cambria" pitchFamily="18" charset="0"/>
              </a:rPr>
              <a:t>Dinas</a:t>
            </a:r>
            <a:r>
              <a:rPr lang="en-US" sz="2000" dirty="0">
                <a:solidFill>
                  <a:schemeClr val="tx1"/>
                </a:solidFill>
                <a:latin typeface="Cambria" pitchFamily="18" charset="0"/>
              </a:rPr>
              <a:t> </a:t>
            </a:r>
            <a:r>
              <a:rPr lang="en-US" sz="2000" dirty="0" err="1">
                <a:solidFill>
                  <a:schemeClr val="tx1"/>
                </a:solidFill>
                <a:latin typeface="Cambria" pitchFamily="18" charset="0"/>
              </a:rPr>
              <a:t>Jabatan</a:t>
            </a:r>
            <a:r>
              <a:rPr lang="en-US" sz="2000" dirty="0">
                <a:solidFill>
                  <a:schemeClr val="tx1"/>
                </a:solidFill>
                <a:latin typeface="Cambria" pitchFamily="18" charset="0"/>
              </a:rPr>
              <a:t> </a:t>
            </a:r>
            <a:r>
              <a:rPr lang="en-US" sz="2000" dirty="0" err="1">
                <a:solidFill>
                  <a:schemeClr val="tx1"/>
                </a:solidFill>
                <a:latin typeface="Cambria" pitchFamily="18" charset="0"/>
              </a:rPr>
              <a:t>dilakukan</a:t>
            </a:r>
            <a:r>
              <a:rPr lang="en-US" sz="2000" dirty="0">
                <a:solidFill>
                  <a:schemeClr val="tx1"/>
                </a:solidFill>
                <a:latin typeface="Cambria" pitchFamily="18" charset="0"/>
              </a:rPr>
              <a:t> </a:t>
            </a:r>
            <a:r>
              <a:rPr lang="en-US" sz="2000" dirty="0" err="1">
                <a:solidFill>
                  <a:schemeClr val="tx1"/>
                </a:solidFill>
                <a:latin typeface="Cambria" pitchFamily="18" charset="0"/>
              </a:rPr>
              <a:t>secara</a:t>
            </a:r>
            <a:r>
              <a:rPr lang="en-US" sz="2000" dirty="0">
                <a:solidFill>
                  <a:schemeClr val="tx1"/>
                </a:solidFill>
                <a:latin typeface="Cambria" pitchFamily="18" charset="0"/>
              </a:rPr>
              <a:t> </a:t>
            </a:r>
            <a:r>
              <a:rPr lang="en-US" sz="2000" dirty="0" err="1">
                <a:solidFill>
                  <a:schemeClr val="tx1"/>
                </a:solidFill>
                <a:latin typeface="Cambria" pitchFamily="18" charset="0"/>
              </a:rPr>
              <a:t>bersama-sama</a:t>
            </a:r>
            <a:r>
              <a:rPr lang="en-US" sz="2000" dirty="0">
                <a:solidFill>
                  <a:schemeClr val="tx1"/>
                </a:solidFill>
                <a:latin typeface="Cambria" pitchFamily="18" charset="0"/>
              </a:rPr>
              <a:t> </a:t>
            </a:r>
            <a:r>
              <a:rPr lang="en-US" sz="2000" dirty="0" err="1">
                <a:solidFill>
                  <a:schemeClr val="tx1"/>
                </a:solidFill>
                <a:latin typeface="Cambria" pitchFamily="18" charset="0"/>
              </a:rPr>
              <a:t>untuk</a:t>
            </a:r>
            <a:r>
              <a:rPr lang="en-US" sz="2000" dirty="0">
                <a:solidFill>
                  <a:schemeClr val="tx1"/>
                </a:solidFill>
                <a:latin typeface="Cambria" pitchFamily="18" charset="0"/>
              </a:rPr>
              <a:t> </a:t>
            </a:r>
            <a:r>
              <a:rPr lang="en-US" sz="2000" dirty="0" err="1">
                <a:solidFill>
                  <a:schemeClr val="tx1"/>
                </a:solidFill>
                <a:latin typeface="Cambria" pitchFamily="18" charset="0"/>
              </a:rPr>
              <a:t>melaksanakan</a:t>
            </a:r>
            <a:r>
              <a:rPr lang="en-US" sz="2000" dirty="0">
                <a:solidFill>
                  <a:schemeClr val="tx1"/>
                </a:solidFill>
                <a:latin typeface="Cambria" pitchFamily="18" charset="0"/>
              </a:rPr>
              <a:t> </a:t>
            </a:r>
            <a:r>
              <a:rPr lang="en-US" sz="2000" dirty="0" err="1">
                <a:solidFill>
                  <a:schemeClr val="tx1"/>
                </a:solidFill>
                <a:latin typeface="Cambria" pitchFamily="18" charset="0"/>
              </a:rPr>
              <a:t>suatu</a:t>
            </a:r>
            <a:r>
              <a:rPr lang="en-US" sz="2000" dirty="0">
                <a:solidFill>
                  <a:schemeClr val="tx1"/>
                </a:solidFill>
                <a:latin typeface="Cambria" pitchFamily="18" charset="0"/>
              </a:rPr>
              <a:t> </a:t>
            </a:r>
            <a:r>
              <a:rPr lang="en-US" sz="2000" dirty="0" err="1">
                <a:solidFill>
                  <a:schemeClr val="tx1"/>
                </a:solidFill>
                <a:latin typeface="Cambria" pitchFamily="18" charset="0"/>
              </a:rPr>
              <a:t>kegiatan</a:t>
            </a:r>
            <a:r>
              <a:rPr lang="en-US" sz="2000" dirty="0">
                <a:solidFill>
                  <a:schemeClr val="tx1"/>
                </a:solidFill>
                <a:latin typeface="Cambria" pitchFamily="18" charset="0"/>
              </a:rPr>
              <a:t> </a:t>
            </a:r>
            <a:r>
              <a:rPr lang="en-US" sz="2000" dirty="0" err="1">
                <a:solidFill>
                  <a:schemeClr val="tx1"/>
                </a:solidFill>
                <a:latin typeface="Cambria" pitchFamily="18" charset="0"/>
              </a:rPr>
              <a:t>rapat</a:t>
            </a:r>
            <a:r>
              <a:rPr lang="en-US" sz="2000" dirty="0">
                <a:solidFill>
                  <a:schemeClr val="tx1"/>
                </a:solidFill>
                <a:latin typeface="Cambria" pitchFamily="18" charset="0"/>
              </a:rPr>
              <a:t>, seminar, </a:t>
            </a:r>
            <a:r>
              <a:rPr lang="en-US" sz="2000" dirty="0" err="1">
                <a:solidFill>
                  <a:schemeClr val="tx1"/>
                </a:solidFill>
                <a:latin typeface="Cambria" pitchFamily="18" charset="0"/>
              </a:rPr>
              <a:t>dan</a:t>
            </a:r>
            <a:r>
              <a:rPr lang="en-US" sz="2000" dirty="0">
                <a:solidFill>
                  <a:schemeClr val="tx1"/>
                </a:solidFill>
                <a:latin typeface="Cambria" pitchFamily="18" charset="0"/>
              </a:rPr>
              <a:t> </a:t>
            </a:r>
            <a:r>
              <a:rPr lang="en-US" sz="2000" dirty="0" err="1">
                <a:solidFill>
                  <a:schemeClr val="tx1"/>
                </a:solidFill>
                <a:latin typeface="Cambria" pitchFamily="18" charset="0"/>
              </a:rPr>
              <a:t>sejenisnya</a:t>
            </a:r>
            <a:r>
              <a:rPr lang="en-US" sz="2000" b="1" dirty="0">
                <a:solidFill>
                  <a:schemeClr val="tx1"/>
                </a:solidFill>
                <a:latin typeface="Cambria" pitchFamily="18" charset="0"/>
              </a:rPr>
              <a:t>, </a:t>
            </a:r>
            <a:r>
              <a:rPr lang="en-US" sz="2000" b="1" dirty="0" err="1">
                <a:solidFill>
                  <a:schemeClr val="tx1"/>
                </a:solidFill>
                <a:latin typeface="Cambria" pitchFamily="18" charset="0"/>
              </a:rPr>
              <a:t>seluruh</a:t>
            </a:r>
            <a:r>
              <a:rPr lang="en-US" sz="2000" b="1" dirty="0">
                <a:solidFill>
                  <a:schemeClr val="tx1"/>
                </a:solidFill>
                <a:latin typeface="Cambria" pitchFamily="18" charset="0"/>
              </a:rPr>
              <a:t> </a:t>
            </a:r>
            <a:r>
              <a:rPr lang="en-US" sz="2000" b="1" dirty="0" err="1">
                <a:solidFill>
                  <a:schemeClr val="tx1"/>
                </a:solidFill>
                <a:latin typeface="Cambria" pitchFamily="18" charset="0"/>
              </a:rPr>
              <a:t>Pelaksana</a:t>
            </a:r>
            <a:r>
              <a:rPr lang="en-US" sz="2000" b="1" dirty="0">
                <a:solidFill>
                  <a:schemeClr val="tx1"/>
                </a:solidFill>
                <a:latin typeface="Cambria" pitchFamily="18" charset="0"/>
              </a:rPr>
              <a:t> SPD </a:t>
            </a:r>
            <a:r>
              <a:rPr lang="en-US" sz="2000" b="1" dirty="0" err="1">
                <a:solidFill>
                  <a:schemeClr val="tx1"/>
                </a:solidFill>
                <a:latin typeface="Cambria" pitchFamily="18" charset="0"/>
              </a:rPr>
              <a:t>dapat</a:t>
            </a:r>
            <a:r>
              <a:rPr lang="en-US" sz="2000" b="1" dirty="0">
                <a:solidFill>
                  <a:schemeClr val="tx1"/>
                </a:solidFill>
                <a:latin typeface="Cambria" pitchFamily="18" charset="0"/>
              </a:rPr>
              <a:t> </a:t>
            </a:r>
            <a:r>
              <a:rPr lang="en-US" sz="2000" b="1" dirty="0" err="1">
                <a:solidFill>
                  <a:schemeClr val="tx1"/>
                </a:solidFill>
                <a:latin typeface="Cambria" pitchFamily="18" charset="0"/>
              </a:rPr>
              <a:t>menginap</a:t>
            </a:r>
            <a:r>
              <a:rPr lang="en-US" sz="2000" b="1" dirty="0">
                <a:solidFill>
                  <a:schemeClr val="tx1"/>
                </a:solidFill>
                <a:latin typeface="Cambria" pitchFamily="18" charset="0"/>
              </a:rPr>
              <a:t> </a:t>
            </a:r>
            <a:r>
              <a:rPr lang="en-US" sz="2000" b="1" dirty="0" err="1">
                <a:solidFill>
                  <a:schemeClr val="tx1"/>
                </a:solidFill>
                <a:latin typeface="Cambria" pitchFamily="18" charset="0"/>
              </a:rPr>
              <a:t>pada</a:t>
            </a:r>
            <a:r>
              <a:rPr lang="en-US" sz="2000" b="1" dirty="0">
                <a:solidFill>
                  <a:schemeClr val="tx1"/>
                </a:solidFill>
                <a:latin typeface="Cambria" pitchFamily="18" charset="0"/>
              </a:rPr>
              <a:t> hotel/</a:t>
            </a:r>
            <a:r>
              <a:rPr lang="id-ID" sz="2000" b="1" dirty="0">
                <a:solidFill>
                  <a:schemeClr val="tx1"/>
                </a:solidFill>
                <a:latin typeface="Cambria" pitchFamily="18" charset="0"/>
              </a:rPr>
              <a:t> </a:t>
            </a:r>
            <a:r>
              <a:rPr lang="en-US" sz="2000" b="1" dirty="0" err="1">
                <a:solidFill>
                  <a:schemeClr val="tx1"/>
                </a:solidFill>
                <a:latin typeface="Cambria" pitchFamily="18" charset="0"/>
              </a:rPr>
              <a:t>penginapan</a:t>
            </a:r>
            <a:r>
              <a:rPr lang="en-US" sz="2000" b="1" dirty="0">
                <a:solidFill>
                  <a:schemeClr val="tx1"/>
                </a:solidFill>
                <a:latin typeface="Cambria" pitchFamily="18" charset="0"/>
              </a:rPr>
              <a:t> yang </a:t>
            </a:r>
            <a:r>
              <a:rPr lang="en-US" sz="2000" b="1" dirty="0" err="1">
                <a:solidFill>
                  <a:schemeClr val="tx1"/>
                </a:solidFill>
                <a:latin typeface="Cambria" pitchFamily="18" charset="0"/>
              </a:rPr>
              <a:t>sama</a:t>
            </a:r>
            <a:r>
              <a:rPr lang="en-US" sz="2000" b="1" dirty="0">
                <a:solidFill>
                  <a:schemeClr val="tx1"/>
                </a:solidFill>
                <a:latin typeface="Cambria" pitchFamily="18" charset="0"/>
              </a:rPr>
              <a:t>. </a:t>
            </a:r>
            <a:endParaRPr lang="id-ID" sz="2000" b="1" dirty="0">
              <a:solidFill>
                <a:schemeClr val="tx1"/>
              </a:solidFill>
              <a:latin typeface="Cambria" pitchFamily="18" charset="0"/>
            </a:endParaRPr>
          </a:p>
          <a:p>
            <a:pPr marL="457200" indent="-457200">
              <a:buFont typeface="+mj-lt"/>
              <a:buAutoNum type="arabicParenR" startAt="6"/>
              <a:defRPr/>
            </a:pPr>
            <a:r>
              <a:rPr lang="en-US" sz="2000" dirty="0" err="1">
                <a:solidFill>
                  <a:schemeClr val="tx1"/>
                </a:solidFill>
                <a:latin typeface="Cambria" pitchFamily="18" charset="0"/>
              </a:rPr>
              <a:t>Dalam</a:t>
            </a:r>
            <a:r>
              <a:rPr lang="en-US" sz="2000" dirty="0">
                <a:solidFill>
                  <a:schemeClr val="tx1"/>
                </a:solidFill>
                <a:latin typeface="Cambria" pitchFamily="18" charset="0"/>
              </a:rPr>
              <a:t> </a:t>
            </a:r>
            <a:r>
              <a:rPr lang="en-US" sz="2000" dirty="0" err="1">
                <a:solidFill>
                  <a:schemeClr val="tx1"/>
                </a:solidFill>
                <a:latin typeface="Cambria" pitchFamily="18" charset="0"/>
              </a:rPr>
              <a:t>hal</a:t>
            </a:r>
            <a:r>
              <a:rPr lang="en-US" sz="2000" dirty="0">
                <a:solidFill>
                  <a:schemeClr val="tx1"/>
                </a:solidFill>
                <a:latin typeface="Cambria" pitchFamily="18" charset="0"/>
              </a:rPr>
              <a:t> </a:t>
            </a:r>
            <a:r>
              <a:rPr lang="en-US" sz="2000" dirty="0" err="1">
                <a:solidFill>
                  <a:schemeClr val="tx1"/>
                </a:solidFill>
                <a:latin typeface="Cambria" pitchFamily="18" charset="0"/>
              </a:rPr>
              <a:t>biaya</a:t>
            </a:r>
            <a:r>
              <a:rPr lang="en-US" sz="2000" dirty="0">
                <a:solidFill>
                  <a:schemeClr val="tx1"/>
                </a:solidFill>
                <a:latin typeface="Cambria" pitchFamily="18" charset="0"/>
              </a:rPr>
              <a:t> </a:t>
            </a:r>
            <a:r>
              <a:rPr lang="en-US" sz="2000" dirty="0" err="1">
                <a:solidFill>
                  <a:schemeClr val="tx1"/>
                </a:solidFill>
                <a:latin typeface="Cambria" pitchFamily="18" charset="0"/>
              </a:rPr>
              <a:t>penginapan</a:t>
            </a:r>
            <a:r>
              <a:rPr lang="en-US" sz="2000" dirty="0">
                <a:solidFill>
                  <a:schemeClr val="tx1"/>
                </a:solidFill>
                <a:latin typeface="Cambria" pitchFamily="18" charset="0"/>
              </a:rPr>
              <a:t> </a:t>
            </a:r>
            <a:r>
              <a:rPr lang="id-ID" sz="2000" dirty="0">
                <a:solidFill>
                  <a:schemeClr val="tx1"/>
                </a:solidFill>
                <a:latin typeface="Cambria" pitchFamily="18" charset="0"/>
              </a:rPr>
              <a:t>pada </a:t>
            </a:r>
            <a:r>
              <a:rPr lang="en-US" sz="2000" dirty="0">
                <a:solidFill>
                  <a:schemeClr val="tx1"/>
                </a:solidFill>
                <a:latin typeface="Cambria" pitchFamily="18" charset="0"/>
              </a:rPr>
              <a:t>hotel/</a:t>
            </a:r>
            <a:r>
              <a:rPr lang="en-US" sz="2000" dirty="0" err="1">
                <a:solidFill>
                  <a:schemeClr val="tx1"/>
                </a:solidFill>
                <a:latin typeface="Cambria" pitchFamily="18" charset="0"/>
              </a:rPr>
              <a:t>penginapan</a:t>
            </a:r>
            <a:r>
              <a:rPr lang="en-US" sz="2000" dirty="0">
                <a:solidFill>
                  <a:schemeClr val="tx1"/>
                </a:solidFill>
                <a:latin typeface="Cambria" pitchFamily="18" charset="0"/>
              </a:rPr>
              <a:t> </a:t>
            </a:r>
            <a:r>
              <a:rPr lang="id-ID" sz="2000" dirty="0">
                <a:solidFill>
                  <a:schemeClr val="tx1"/>
                </a:solidFill>
                <a:latin typeface="Cambria" pitchFamily="18" charset="0"/>
              </a:rPr>
              <a:t>yang sama </a:t>
            </a:r>
            <a:r>
              <a:rPr lang="en-US" sz="2000" dirty="0" err="1">
                <a:solidFill>
                  <a:schemeClr val="tx1"/>
                </a:solidFill>
                <a:latin typeface="Cambria" pitchFamily="18" charset="0"/>
              </a:rPr>
              <a:t>tersebut</a:t>
            </a:r>
            <a:r>
              <a:rPr lang="en-US" sz="2000" dirty="0">
                <a:solidFill>
                  <a:schemeClr val="tx1"/>
                </a:solidFill>
                <a:latin typeface="Cambria" pitchFamily="18" charset="0"/>
              </a:rPr>
              <a:t> </a:t>
            </a:r>
            <a:r>
              <a:rPr lang="en-US" sz="2000" dirty="0" err="1">
                <a:solidFill>
                  <a:schemeClr val="tx1"/>
                </a:solidFill>
                <a:latin typeface="Cambria" pitchFamily="18" charset="0"/>
              </a:rPr>
              <a:t>lebih</a:t>
            </a:r>
            <a:r>
              <a:rPr lang="en-US" sz="2000" dirty="0">
                <a:solidFill>
                  <a:schemeClr val="tx1"/>
                </a:solidFill>
                <a:latin typeface="Cambria" pitchFamily="18" charset="0"/>
              </a:rPr>
              <a:t> </a:t>
            </a:r>
            <a:r>
              <a:rPr lang="en-US" sz="2000" dirty="0" err="1">
                <a:solidFill>
                  <a:schemeClr val="tx1"/>
                </a:solidFill>
                <a:latin typeface="Cambria" pitchFamily="18" charset="0"/>
              </a:rPr>
              <a:t>tinggi</a:t>
            </a:r>
            <a:r>
              <a:rPr lang="en-US" sz="2000" dirty="0">
                <a:solidFill>
                  <a:schemeClr val="tx1"/>
                </a:solidFill>
                <a:latin typeface="Cambria" pitchFamily="18" charset="0"/>
              </a:rPr>
              <a:t> </a:t>
            </a:r>
            <a:r>
              <a:rPr lang="en-US" sz="2000" dirty="0" err="1">
                <a:solidFill>
                  <a:schemeClr val="tx1"/>
                </a:solidFill>
                <a:latin typeface="Cambria" pitchFamily="18" charset="0"/>
              </a:rPr>
              <a:t>dari</a:t>
            </a:r>
            <a:r>
              <a:rPr lang="en-US" sz="2000" dirty="0">
                <a:solidFill>
                  <a:schemeClr val="tx1"/>
                </a:solidFill>
                <a:latin typeface="Cambria" pitchFamily="18" charset="0"/>
              </a:rPr>
              <a:t> </a:t>
            </a:r>
            <a:r>
              <a:rPr lang="en-US" sz="2000" dirty="0" err="1">
                <a:solidFill>
                  <a:schemeClr val="tx1"/>
                </a:solidFill>
                <a:latin typeface="Cambria" pitchFamily="18" charset="0"/>
              </a:rPr>
              <a:t>satuan</a:t>
            </a:r>
            <a:r>
              <a:rPr lang="en-US" sz="2000" dirty="0">
                <a:solidFill>
                  <a:schemeClr val="tx1"/>
                </a:solidFill>
                <a:latin typeface="Cambria" pitchFamily="18" charset="0"/>
              </a:rPr>
              <a:t> </a:t>
            </a:r>
            <a:r>
              <a:rPr lang="en-US" sz="2000" dirty="0" err="1">
                <a:solidFill>
                  <a:schemeClr val="tx1"/>
                </a:solidFill>
                <a:latin typeface="Cambria" pitchFamily="18" charset="0"/>
              </a:rPr>
              <a:t>biaya</a:t>
            </a:r>
            <a:r>
              <a:rPr lang="en-US" sz="2000" dirty="0">
                <a:solidFill>
                  <a:schemeClr val="tx1"/>
                </a:solidFill>
                <a:latin typeface="Cambria" pitchFamily="18" charset="0"/>
              </a:rPr>
              <a:t> hotel/</a:t>
            </a:r>
            <a:r>
              <a:rPr lang="en-US" sz="2000" dirty="0" err="1">
                <a:solidFill>
                  <a:schemeClr val="tx1"/>
                </a:solidFill>
                <a:latin typeface="Cambria" pitchFamily="18" charset="0"/>
              </a:rPr>
              <a:t>penginapan</a:t>
            </a:r>
            <a:r>
              <a:rPr lang="en-US" sz="2000" dirty="0">
                <a:solidFill>
                  <a:schemeClr val="tx1"/>
                </a:solidFill>
                <a:latin typeface="Cambria" pitchFamily="18" charset="0"/>
              </a:rPr>
              <a:t> </a:t>
            </a:r>
            <a:r>
              <a:rPr lang="en-US" sz="2000" dirty="0" err="1">
                <a:solidFill>
                  <a:schemeClr val="tx1"/>
                </a:solidFill>
                <a:latin typeface="Cambria" pitchFamily="18" charset="0"/>
              </a:rPr>
              <a:t>sebagaimana</a:t>
            </a:r>
            <a:r>
              <a:rPr lang="en-US" sz="2000" dirty="0">
                <a:solidFill>
                  <a:schemeClr val="tx1"/>
                </a:solidFill>
                <a:latin typeface="Cambria" pitchFamily="18" charset="0"/>
              </a:rPr>
              <a:t> </a:t>
            </a:r>
            <a:r>
              <a:rPr lang="en-US" sz="2000" dirty="0" err="1">
                <a:solidFill>
                  <a:schemeClr val="tx1"/>
                </a:solidFill>
                <a:latin typeface="Cambria" pitchFamily="18" charset="0"/>
              </a:rPr>
              <a:t>diatur</a:t>
            </a:r>
            <a:r>
              <a:rPr lang="en-US" sz="2000" dirty="0">
                <a:solidFill>
                  <a:schemeClr val="tx1"/>
                </a:solidFill>
                <a:latin typeface="Cambria" pitchFamily="18" charset="0"/>
              </a:rPr>
              <a:t> </a:t>
            </a:r>
            <a:r>
              <a:rPr lang="en-US" sz="2000" dirty="0" err="1">
                <a:solidFill>
                  <a:schemeClr val="tx1"/>
                </a:solidFill>
                <a:latin typeface="Cambria" pitchFamily="18" charset="0"/>
              </a:rPr>
              <a:t>dalam</a:t>
            </a:r>
            <a:r>
              <a:rPr lang="en-US" sz="2000" dirty="0">
                <a:solidFill>
                  <a:schemeClr val="tx1"/>
                </a:solidFill>
                <a:latin typeface="Cambria" pitchFamily="18" charset="0"/>
              </a:rPr>
              <a:t> </a:t>
            </a:r>
            <a:r>
              <a:rPr lang="en-US" sz="2000" dirty="0" err="1">
                <a:solidFill>
                  <a:schemeClr val="tx1"/>
                </a:solidFill>
                <a:latin typeface="Cambria" pitchFamily="18" charset="0"/>
              </a:rPr>
              <a:t>Peraturan</a:t>
            </a:r>
            <a:r>
              <a:rPr lang="en-US" sz="2000" dirty="0">
                <a:solidFill>
                  <a:schemeClr val="tx1"/>
                </a:solidFill>
                <a:latin typeface="Cambria" pitchFamily="18" charset="0"/>
              </a:rPr>
              <a:t> </a:t>
            </a:r>
            <a:r>
              <a:rPr lang="en-US" sz="2000" dirty="0" err="1">
                <a:solidFill>
                  <a:schemeClr val="tx1"/>
                </a:solidFill>
                <a:latin typeface="Cambria" pitchFamily="18" charset="0"/>
              </a:rPr>
              <a:t>Menteri</a:t>
            </a:r>
            <a:r>
              <a:rPr lang="en-US" sz="2000" dirty="0">
                <a:solidFill>
                  <a:schemeClr val="tx1"/>
                </a:solidFill>
                <a:latin typeface="Cambria" pitchFamily="18" charset="0"/>
              </a:rPr>
              <a:t> </a:t>
            </a:r>
            <a:r>
              <a:rPr lang="en-US" sz="2000" dirty="0" err="1">
                <a:solidFill>
                  <a:schemeClr val="tx1"/>
                </a:solidFill>
                <a:latin typeface="Cambria" pitchFamily="18" charset="0"/>
              </a:rPr>
              <a:t>Keuangan</a:t>
            </a:r>
            <a:r>
              <a:rPr lang="en-US" sz="2000" dirty="0">
                <a:solidFill>
                  <a:schemeClr val="tx1"/>
                </a:solidFill>
                <a:latin typeface="Cambria" pitchFamily="18" charset="0"/>
              </a:rPr>
              <a:t> </a:t>
            </a:r>
            <a:r>
              <a:rPr lang="en-US" sz="2000" dirty="0" err="1">
                <a:solidFill>
                  <a:schemeClr val="tx1"/>
                </a:solidFill>
                <a:latin typeface="Cambria" pitchFamily="18" charset="0"/>
              </a:rPr>
              <a:t>mengenai</a:t>
            </a:r>
            <a:r>
              <a:rPr lang="en-US" sz="2000" dirty="0">
                <a:solidFill>
                  <a:schemeClr val="tx1"/>
                </a:solidFill>
                <a:latin typeface="Cambria" pitchFamily="18" charset="0"/>
              </a:rPr>
              <a:t> </a:t>
            </a:r>
            <a:r>
              <a:rPr lang="en-US" sz="2000" dirty="0" err="1">
                <a:solidFill>
                  <a:schemeClr val="tx1"/>
                </a:solidFill>
                <a:latin typeface="Cambria" pitchFamily="18" charset="0"/>
              </a:rPr>
              <a:t>Standar</a:t>
            </a:r>
            <a:r>
              <a:rPr lang="en-US" sz="2000" dirty="0">
                <a:solidFill>
                  <a:schemeClr val="tx1"/>
                </a:solidFill>
                <a:latin typeface="Cambria" pitchFamily="18" charset="0"/>
              </a:rPr>
              <a:t> </a:t>
            </a:r>
            <a:r>
              <a:rPr lang="en-US" sz="2000" dirty="0" err="1">
                <a:solidFill>
                  <a:schemeClr val="tx1"/>
                </a:solidFill>
                <a:latin typeface="Cambria" pitchFamily="18" charset="0"/>
              </a:rPr>
              <a:t>Biaya</a:t>
            </a:r>
            <a:r>
              <a:rPr lang="en-US" sz="2000" dirty="0">
                <a:solidFill>
                  <a:schemeClr val="tx1"/>
                </a:solidFill>
                <a:latin typeface="Cambria" pitchFamily="18" charset="0"/>
              </a:rPr>
              <a:t>, </a:t>
            </a:r>
            <a:r>
              <a:rPr lang="en-US" sz="2000" dirty="0" err="1">
                <a:solidFill>
                  <a:schemeClr val="tx1"/>
                </a:solidFill>
                <a:latin typeface="Cambria" pitchFamily="18" charset="0"/>
              </a:rPr>
              <a:t>maka</a:t>
            </a:r>
            <a:r>
              <a:rPr lang="en-US" sz="2000" dirty="0">
                <a:solidFill>
                  <a:schemeClr val="tx1"/>
                </a:solidFill>
                <a:latin typeface="Cambria" pitchFamily="18" charset="0"/>
              </a:rPr>
              <a:t> </a:t>
            </a:r>
            <a:r>
              <a:rPr lang="en-US" sz="2000" dirty="0" err="1">
                <a:solidFill>
                  <a:schemeClr val="tx1"/>
                </a:solidFill>
                <a:latin typeface="Cambria" pitchFamily="18" charset="0"/>
              </a:rPr>
              <a:t>Pelaksana</a:t>
            </a:r>
            <a:r>
              <a:rPr lang="en-US" sz="2000" dirty="0">
                <a:solidFill>
                  <a:schemeClr val="tx1"/>
                </a:solidFill>
                <a:latin typeface="Cambria" pitchFamily="18" charset="0"/>
              </a:rPr>
              <a:t> SPD </a:t>
            </a:r>
            <a:r>
              <a:rPr lang="en-US" sz="2000" dirty="0" err="1">
                <a:solidFill>
                  <a:schemeClr val="tx1"/>
                </a:solidFill>
                <a:latin typeface="Cambria" pitchFamily="18" charset="0"/>
              </a:rPr>
              <a:t>menggunakan</a:t>
            </a:r>
            <a:r>
              <a:rPr lang="en-US" sz="2000" dirty="0">
                <a:solidFill>
                  <a:schemeClr val="tx1"/>
                </a:solidFill>
                <a:latin typeface="Cambria" pitchFamily="18" charset="0"/>
              </a:rPr>
              <a:t> </a:t>
            </a:r>
            <a:r>
              <a:rPr lang="id-ID" sz="2000" b="1" dirty="0">
                <a:solidFill>
                  <a:schemeClr val="tx1"/>
                </a:solidFill>
                <a:latin typeface="Cambria" pitchFamily="18" charset="0"/>
              </a:rPr>
              <a:t>fasilitas kamar dengan </a:t>
            </a:r>
            <a:r>
              <a:rPr lang="en-US" sz="2000" b="1" dirty="0" err="1">
                <a:solidFill>
                  <a:schemeClr val="tx1"/>
                </a:solidFill>
                <a:latin typeface="Cambria" pitchFamily="18" charset="0"/>
              </a:rPr>
              <a:t>biaya</a:t>
            </a:r>
            <a:r>
              <a:rPr lang="en-US" sz="2000" b="1" dirty="0">
                <a:solidFill>
                  <a:schemeClr val="tx1"/>
                </a:solidFill>
                <a:latin typeface="Cambria" pitchFamily="18" charset="0"/>
              </a:rPr>
              <a:t> </a:t>
            </a:r>
            <a:r>
              <a:rPr lang="en-US" sz="2000" b="1" dirty="0" err="1">
                <a:solidFill>
                  <a:schemeClr val="tx1"/>
                </a:solidFill>
                <a:latin typeface="Cambria" pitchFamily="18" charset="0"/>
              </a:rPr>
              <a:t>terendah</a:t>
            </a:r>
            <a:r>
              <a:rPr lang="id-ID" sz="2000" b="1" dirty="0">
                <a:solidFill>
                  <a:schemeClr val="tx1"/>
                </a:solidFill>
                <a:latin typeface="Cambria" pitchFamily="18" charset="0"/>
              </a:rPr>
              <a:t> pada </a:t>
            </a:r>
            <a:r>
              <a:rPr lang="en-US" sz="2000" b="1" dirty="0">
                <a:solidFill>
                  <a:schemeClr val="tx1"/>
                </a:solidFill>
                <a:latin typeface="Cambria" pitchFamily="18" charset="0"/>
              </a:rPr>
              <a:t>hotel/</a:t>
            </a:r>
            <a:r>
              <a:rPr lang="en-US" sz="2000" b="1" dirty="0" err="1">
                <a:solidFill>
                  <a:schemeClr val="tx1"/>
                </a:solidFill>
                <a:latin typeface="Cambria" pitchFamily="18" charset="0"/>
              </a:rPr>
              <a:t>penginapan</a:t>
            </a:r>
            <a:r>
              <a:rPr lang="id-ID" sz="2000" b="1" dirty="0">
                <a:solidFill>
                  <a:schemeClr val="tx1"/>
                </a:solidFill>
                <a:latin typeface="Cambria" pitchFamily="18" charset="0"/>
              </a:rPr>
              <a:t> dimaksud</a:t>
            </a:r>
            <a:r>
              <a:rPr lang="en-US" sz="2000" b="1" dirty="0">
                <a:solidFill>
                  <a:schemeClr val="tx1"/>
                </a:solidFill>
                <a:latin typeface="Cambria" pitchFamily="18" charset="0"/>
              </a:rPr>
              <a:t>.</a:t>
            </a:r>
            <a:endParaRPr lang="id-ID" sz="2000" b="1" dirty="0">
              <a:solidFill>
                <a:schemeClr val="tx1"/>
              </a:solidFill>
              <a:latin typeface="Cambria" pitchFamily="18" charset="0"/>
            </a:endParaRPr>
          </a:p>
        </p:txBody>
      </p:sp>
      <p:sp>
        <p:nvSpPr>
          <p:cNvPr id="5" name="Rounded Rectangle 4"/>
          <p:cNvSpPr/>
          <p:nvPr/>
        </p:nvSpPr>
        <p:spPr>
          <a:xfrm>
            <a:off x="1428717" y="1206668"/>
            <a:ext cx="9620317" cy="576064"/>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000" b="1" dirty="0">
                <a:solidFill>
                  <a:schemeClr val="tx1"/>
                </a:solidFill>
                <a:effectLst>
                  <a:outerShdw blurRad="38100" dist="38100" dir="2700000" algn="tl">
                    <a:srgbClr val="000000">
                      <a:alpha val="43137"/>
                    </a:srgbClr>
                  </a:outerShdw>
                </a:effectLst>
              </a:rPr>
              <a:t>Dalam Rangka Mengikuti Rapat, Seminar, dan Sejenisnya</a:t>
            </a:r>
          </a:p>
        </p:txBody>
      </p:sp>
    </p:spTree>
    <p:extLst>
      <p:ext uri="{BB962C8B-B14F-4D97-AF65-F5344CB8AC3E}">
        <p14:creationId xmlns="" xmlns:p14="http://schemas.microsoft.com/office/powerpoint/2010/main" val="37796746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482600" y="857251"/>
            <a:ext cx="11328400" cy="5929313"/>
          </a:xfrm>
          <a:prstGeom prst="round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marL="457200" indent="-457200" algn="just">
              <a:spcAft>
                <a:spcPts val="300"/>
              </a:spcAft>
              <a:buFontTx/>
              <a:buAutoNum type="arabicParenR"/>
              <a:defRPr/>
            </a:pPr>
            <a:r>
              <a:rPr lang="id-ID" sz="1900" dirty="0">
                <a:solidFill>
                  <a:schemeClr val="tx1"/>
                </a:solidFill>
                <a:latin typeface="Cambria" pitchFamily="18" charset="0"/>
              </a:rPr>
              <a:t>Pelaksana SPD mempertanggungjawabkan pelaksanaan Perjalanan Dinas </a:t>
            </a:r>
            <a:r>
              <a:rPr lang="en-US" sz="1900" dirty="0" err="1">
                <a:solidFill>
                  <a:schemeClr val="tx1"/>
                </a:solidFill>
                <a:latin typeface="Cambria" pitchFamily="18" charset="0"/>
              </a:rPr>
              <a:t>kepada</a:t>
            </a:r>
            <a:r>
              <a:rPr lang="en-US" sz="1900" dirty="0">
                <a:solidFill>
                  <a:schemeClr val="tx1"/>
                </a:solidFill>
                <a:latin typeface="Cambria" pitchFamily="18" charset="0"/>
              </a:rPr>
              <a:t> </a:t>
            </a:r>
            <a:r>
              <a:rPr lang="en-US" sz="1900" dirty="0" err="1">
                <a:solidFill>
                  <a:schemeClr val="tx1"/>
                </a:solidFill>
                <a:latin typeface="Cambria" pitchFamily="18" charset="0"/>
              </a:rPr>
              <a:t>pemberi</a:t>
            </a:r>
            <a:r>
              <a:rPr lang="en-US" sz="1900" dirty="0">
                <a:solidFill>
                  <a:schemeClr val="tx1"/>
                </a:solidFill>
                <a:latin typeface="Cambria" pitchFamily="18" charset="0"/>
              </a:rPr>
              <a:t> </a:t>
            </a:r>
            <a:r>
              <a:rPr lang="en-US" sz="1900" dirty="0" err="1">
                <a:solidFill>
                  <a:schemeClr val="tx1"/>
                </a:solidFill>
                <a:latin typeface="Cambria" pitchFamily="18" charset="0"/>
              </a:rPr>
              <a:t>tugas</a:t>
            </a:r>
            <a:r>
              <a:rPr lang="en-US" sz="1900" dirty="0">
                <a:solidFill>
                  <a:schemeClr val="tx1"/>
                </a:solidFill>
                <a:latin typeface="Cambria" pitchFamily="18" charset="0"/>
              </a:rPr>
              <a:t> </a:t>
            </a:r>
            <a:r>
              <a:rPr lang="id-ID" sz="1900" dirty="0">
                <a:solidFill>
                  <a:schemeClr val="tx1"/>
                </a:solidFill>
                <a:latin typeface="Cambria" pitchFamily="18" charset="0"/>
              </a:rPr>
              <a:t>dan biaya </a:t>
            </a:r>
            <a:r>
              <a:rPr lang="en-US" sz="1900" dirty="0">
                <a:solidFill>
                  <a:schemeClr val="tx1"/>
                </a:solidFill>
                <a:latin typeface="Cambria" pitchFamily="18" charset="0"/>
              </a:rPr>
              <a:t>P</a:t>
            </a:r>
            <a:r>
              <a:rPr lang="id-ID" sz="1900" dirty="0">
                <a:solidFill>
                  <a:schemeClr val="tx1"/>
                </a:solidFill>
                <a:latin typeface="Cambria" pitchFamily="18" charset="0"/>
              </a:rPr>
              <a:t>erjalanan </a:t>
            </a:r>
            <a:r>
              <a:rPr lang="en-US" sz="1900" dirty="0">
                <a:solidFill>
                  <a:schemeClr val="tx1"/>
                </a:solidFill>
                <a:latin typeface="Cambria" pitchFamily="18" charset="0"/>
              </a:rPr>
              <a:t>D</a:t>
            </a:r>
            <a:r>
              <a:rPr lang="id-ID" sz="1900" dirty="0">
                <a:solidFill>
                  <a:schemeClr val="tx1"/>
                </a:solidFill>
                <a:latin typeface="Cambria" pitchFamily="18" charset="0"/>
              </a:rPr>
              <a:t>inas kepada PPK</a:t>
            </a:r>
            <a:r>
              <a:rPr lang="en-US" sz="1900" dirty="0">
                <a:solidFill>
                  <a:schemeClr val="tx1"/>
                </a:solidFill>
                <a:latin typeface="Cambria" pitchFamily="18" charset="0"/>
              </a:rPr>
              <a:t> paling </a:t>
            </a:r>
            <a:r>
              <a:rPr lang="en-US" sz="1900" dirty="0" err="1">
                <a:solidFill>
                  <a:schemeClr val="tx1"/>
                </a:solidFill>
                <a:latin typeface="Cambria" pitchFamily="18" charset="0"/>
              </a:rPr>
              <a:t>lambat</a:t>
            </a:r>
            <a:r>
              <a:rPr lang="en-US" sz="1900" dirty="0">
                <a:solidFill>
                  <a:schemeClr val="tx1"/>
                </a:solidFill>
                <a:latin typeface="Cambria" pitchFamily="18" charset="0"/>
              </a:rPr>
              <a:t> 5 (lima) </a:t>
            </a:r>
            <a:r>
              <a:rPr lang="en-US" sz="1900" dirty="0" err="1">
                <a:solidFill>
                  <a:schemeClr val="tx1"/>
                </a:solidFill>
                <a:latin typeface="Cambria" pitchFamily="18" charset="0"/>
              </a:rPr>
              <a:t>hari</a:t>
            </a:r>
            <a:r>
              <a:rPr lang="en-US" sz="1900" dirty="0">
                <a:solidFill>
                  <a:schemeClr val="tx1"/>
                </a:solidFill>
                <a:latin typeface="Cambria" pitchFamily="18" charset="0"/>
              </a:rPr>
              <a:t> </a:t>
            </a:r>
            <a:r>
              <a:rPr lang="en-US" sz="1900" dirty="0" err="1">
                <a:solidFill>
                  <a:schemeClr val="tx1"/>
                </a:solidFill>
                <a:latin typeface="Cambria" pitchFamily="18" charset="0"/>
              </a:rPr>
              <a:t>kerja</a:t>
            </a:r>
            <a:r>
              <a:rPr lang="en-US" sz="1900" dirty="0">
                <a:solidFill>
                  <a:schemeClr val="tx1"/>
                </a:solidFill>
                <a:latin typeface="Cambria" pitchFamily="18" charset="0"/>
              </a:rPr>
              <a:t> </a:t>
            </a:r>
            <a:r>
              <a:rPr lang="en-US" sz="1900" dirty="0" err="1">
                <a:solidFill>
                  <a:schemeClr val="tx1"/>
                </a:solidFill>
                <a:latin typeface="Cambria" pitchFamily="18" charset="0"/>
              </a:rPr>
              <a:t>setelah</a:t>
            </a:r>
            <a:r>
              <a:rPr lang="en-US" sz="1900" dirty="0">
                <a:solidFill>
                  <a:schemeClr val="tx1"/>
                </a:solidFill>
                <a:latin typeface="Cambria" pitchFamily="18" charset="0"/>
              </a:rPr>
              <a:t> </a:t>
            </a:r>
            <a:r>
              <a:rPr lang="en-US" sz="1900" dirty="0" err="1">
                <a:solidFill>
                  <a:schemeClr val="tx1"/>
                </a:solidFill>
                <a:latin typeface="Cambria" pitchFamily="18" charset="0"/>
              </a:rPr>
              <a:t>Perjalanan</a:t>
            </a:r>
            <a:r>
              <a:rPr lang="en-US" sz="1900" dirty="0">
                <a:solidFill>
                  <a:schemeClr val="tx1"/>
                </a:solidFill>
                <a:latin typeface="Cambria" pitchFamily="18" charset="0"/>
              </a:rPr>
              <a:t> </a:t>
            </a:r>
            <a:r>
              <a:rPr lang="en-US" sz="1900" dirty="0" err="1">
                <a:solidFill>
                  <a:schemeClr val="tx1"/>
                </a:solidFill>
                <a:latin typeface="Cambria" pitchFamily="18" charset="0"/>
              </a:rPr>
              <a:t>Dinas</a:t>
            </a:r>
            <a:r>
              <a:rPr lang="en-US" sz="1900" dirty="0">
                <a:solidFill>
                  <a:schemeClr val="tx1"/>
                </a:solidFill>
                <a:latin typeface="Cambria" pitchFamily="18" charset="0"/>
              </a:rPr>
              <a:t> </a:t>
            </a:r>
            <a:r>
              <a:rPr lang="en-US" sz="1900" dirty="0" err="1">
                <a:solidFill>
                  <a:schemeClr val="tx1"/>
                </a:solidFill>
                <a:latin typeface="Cambria" pitchFamily="18" charset="0"/>
              </a:rPr>
              <a:t>dilaksanakan</a:t>
            </a:r>
            <a:r>
              <a:rPr lang="en-US" sz="1900" dirty="0">
                <a:solidFill>
                  <a:schemeClr val="tx1"/>
                </a:solidFill>
                <a:latin typeface="Cambria" pitchFamily="18" charset="0"/>
              </a:rPr>
              <a:t>.</a:t>
            </a:r>
          </a:p>
          <a:p>
            <a:pPr marL="457200" indent="-457200" algn="just">
              <a:spcAft>
                <a:spcPts val="300"/>
              </a:spcAft>
              <a:buFontTx/>
              <a:buAutoNum type="arabicParenR"/>
              <a:defRPr/>
            </a:pPr>
            <a:r>
              <a:rPr lang="id-ID" sz="1900" dirty="0">
                <a:solidFill>
                  <a:schemeClr val="tx1"/>
                </a:solidFill>
                <a:latin typeface="Cambria" pitchFamily="18" charset="0"/>
              </a:rPr>
              <a:t>Pertanggungjawaban biaya Perjalanan Dinas, disertai dengan:</a:t>
            </a:r>
          </a:p>
          <a:p>
            <a:pPr marL="817563" indent="-374650">
              <a:spcAft>
                <a:spcPts val="300"/>
              </a:spcAft>
              <a:buFont typeface="+mj-lt"/>
              <a:buAutoNum type="alphaLcPeriod"/>
              <a:defRPr/>
            </a:pPr>
            <a:r>
              <a:rPr lang="en-US" sz="1900" dirty="0" err="1">
                <a:solidFill>
                  <a:schemeClr val="tx1"/>
                </a:solidFill>
                <a:latin typeface="Cambria" pitchFamily="18" charset="0"/>
              </a:rPr>
              <a:t>Surat</a:t>
            </a:r>
            <a:r>
              <a:rPr lang="en-US" sz="1900" dirty="0">
                <a:solidFill>
                  <a:schemeClr val="tx1"/>
                </a:solidFill>
                <a:latin typeface="Cambria" pitchFamily="18" charset="0"/>
              </a:rPr>
              <a:t> </a:t>
            </a:r>
            <a:r>
              <a:rPr lang="en-US" sz="1900" dirty="0" err="1">
                <a:solidFill>
                  <a:schemeClr val="tx1"/>
                </a:solidFill>
                <a:latin typeface="Cambria" pitchFamily="18" charset="0"/>
              </a:rPr>
              <a:t>Tugas</a:t>
            </a:r>
            <a:r>
              <a:rPr lang="en-US" sz="1900" dirty="0">
                <a:solidFill>
                  <a:schemeClr val="tx1"/>
                </a:solidFill>
                <a:latin typeface="Cambria" pitchFamily="18" charset="0"/>
              </a:rPr>
              <a:t> yang </a:t>
            </a:r>
            <a:r>
              <a:rPr lang="en-US" sz="1900" dirty="0" err="1">
                <a:solidFill>
                  <a:schemeClr val="tx1"/>
                </a:solidFill>
                <a:latin typeface="Cambria" pitchFamily="18" charset="0"/>
              </a:rPr>
              <a:t>sah</a:t>
            </a:r>
            <a:r>
              <a:rPr lang="en-US" sz="1900" dirty="0">
                <a:solidFill>
                  <a:schemeClr val="tx1"/>
                </a:solidFill>
                <a:latin typeface="Cambria" pitchFamily="18" charset="0"/>
              </a:rPr>
              <a:t> </a:t>
            </a:r>
            <a:r>
              <a:rPr lang="en-US" sz="1900" dirty="0" err="1">
                <a:solidFill>
                  <a:schemeClr val="tx1"/>
                </a:solidFill>
                <a:latin typeface="Cambria" pitchFamily="18" charset="0"/>
              </a:rPr>
              <a:t>dari</a:t>
            </a:r>
            <a:r>
              <a:rPr lang="en-US" sz="1900" dirty="0">
                <a:solidFill>
                  <a:schemeClr val="tx1"/>
                </a:solidFill>
                <a:latin typeface="Cambria" pitchFamily="18" charset="0"/>
              </a:rPr>
              <a:t> </a:t>
            </a:r>
            <a:r>
              <a:rPr lang="en-US" sz="1900" dirty="0" err="1">
                <a:solidFill>
                  <a:schemeClr val="tx1"/>
                </a:solidFill>
                <a:latin typeface="Cambria" pitchFamily="18" charset="0"/>
              </a:rPr>
              <a:t>atasan</a:t>
            </a:r>
            <a:r>
              <a:rPr lang="en-US" sz="1900" dirty="0">
                <a:solidFill>
                  <a:schemeClr val="tx1"/>
                </a:solidFill>
                <a:latin typeface="Cambria" pitchFamily="18" charset="0"/>
              </a:rPr>
              <a:t> </a:t>
            </a:r>
            <a:r>
              <a:rPr lang="en-US" sz="1900" dirty="0" err="1">
                <a:solidFill>
                  <a:schemeClr val="tx1"/>
                </a:solidFill>
                <a:latin typeface="Cambria" pitchFamily="18" charset="0"/>
              </a:rPr>
              <a:t>Pelaksana</a:t>
            </a:r>
            <a:r>
              <a:rPr lang="en-US" sz="1900" dirty="0">
                <a:solidFill>
                  <a:schemeClr val="tx1"/>
                </a:solidFill>
                <a:latin typeface="Cambria" pitchFamily="18" charset="0"/>
              </a:rPr>
              <a:t> SPD;</a:t>
            </a:r>
            <a:endParaRPr lang="id-ID" sz="1900" dirty="0">
              <a:solidFill>
                <a:schemeClr val="tx1"/>
              </a:solidFill>
              <a:latin typeface="Cambria" pitchFamily="18" charset="0"/>
            </a:endParaRPr>
          </a:p>
          <a:p>
            <a:pPr marL="817563" indent="-374650">
              <a:spcAft>
                <a:spcPts val="300"/>
              </a:spcAft>
              <a:buFont typeface="+mj-lt"/>
              <a:buAutoNum type="alphaLcPeriod"/>
              <a:defRPr/>
            </a:pPr>
            <a:r>
              <a:rPr lang="id-ID" sz="1900" dirty="0">
                <a:solidFill>
                  <a:schemeClr val="tx1"/>
                </a:solidFill>
                <a:latin typeface="Cambria" pitchFamily="18" charset="0"/>
              </a:rPr>
              <a:t>SPD yang telah ditandatangani oleh PPK dan pejabat di tempat pelaksanaan Perjalanan Dinas</a:t>
            </a:r>
            <a:r>
              <a:rPr lang="en-US" sz="1900" dirty="0">
                <a:solidFill>
                  <a:schemeClr val="tx1"/>
                </a:solidFill>
                <a:latin typeface="Cambria" pitchFamily="18" charset="0"/>
              </a:rPr>
              <a:t> </a:t>
            </a:r>
            <a:r>
              <a:rPr lang="en-US" sz="1900" dirty="0" err="1">
                <a:solidFill>
                  <a:schemeClr val="tx1"/>
                </a:solidFill>
                <a:latin typeface="Cambria" pitchFamily="18" charset="0"/>
              </a:rPr>
              <a:t>atau</a:t>
            </a:r>
            <a:r>
              <a:rPr lang="en-US" sz="1900" dirty="0">
                <a:solidFill>
                  <a:schemeClr val="tx1"/>
                </a:solidFill>
                <a:latin typeface="Cambria" pitchFamily="18" charset="0"/>
              </a:rPr>
              <a:t> </a:t>
            </a:r>
            <a:r>
              <a:rPr lang="en-US" sz="1900" dirty="0" err="1">
                <a:solidFill>
                  <a:schemeClr val="tx1"/>
                </a:solidFill>
                <a:latin typeface="Cambria" pitchFamily="18" charset="0"/>
              </a:rPr>
              <a:t>pihak</a:t>
            </a:r>
            <a:r>
              <a:rPr lang="en-US" sz="1900" dirty="0">
                <a:solidFill>
                  <a:schemeClr val="tx1"/>
                </a:solidFill>
                <a:latin typeface="Cambria" pitchFamily="18" charset="0"/>
              </a:rPr>
              <a:t> </a:t>
            </a:r>
            <a:r>
              <a:rPr lang="en-US" sz="1900" dirty="0" err="1">
                <a:solidFill>
                  <a:schemeClr val="tx1"/>
                </a:solidFill>
                <a:latin typeface="Cambria" pitchFamily="18" charset="0"/>
              </a:rPr>
              <a:t>terkait</a:t>
            </a:r>
            <a:r>
              <a:rPr lang="en-US" sz="1900" dirty="0">
                <a:solidFill>
                  <a:schemeClr val="tx1"/>
                </a:solidFill>
                <a:latin typeface="Cambria" pitchFamily="18" charset="0"/>
              </a:rPr>
              <a:t> yang </a:t>
            </a:r>
            <a:r>
              <a:rPr lang="en-US" sz="1900" dirty="0" err="1">
                <a:solidFill>
                  <a:schemeClr val="tx1"/>
                </a:solidFill>
                <a:latin typeface="Cambria" pitchFamily="18" charset="0"/>
              </a:rPr>
              <a:t>menjadi</a:t>
            </a:r>
            <a:r>
              <a:rPr lang="en-US" sz="1900" dirty="0">
                <a:solidFill>
                  <a:schemeClr val="tx1"/>
                </a:solidFill>
                <a:latin typeface="Cambria" pitchFamily="18" charset="0"/>
              </a:rPr>
              <a:t> </a:t>
            </a:r>
            <a:r>
              <a:rPr lang="en-US" sz="1900" dirty="0" err="1">
                <a:solidFill>
                  <a:schemeClr val="tx1"/>
                </a:solidFill>
                <a:latin typeface="Cambria" pitchFamily="18" charset="0"/>
              </a:rPr>
              <a:t>Tempat</a:t>
            </a:r>
            <a:r>
              <a:rPr lang="en-US" sz="1900" dirty="0">
                <a:solidFill>
                  <a:schemeClr val="tx1"/>
                </a:solidFill>
                <a:latin typeface="Cambria" pitchFamily="18" charset="0"/>
              </a:rPr>
              <a:t> </a:t>
            </a:r>
            <a:r>
              <a:rPr lang="en-US" sz="1900" dirty="0" err="1">
                <a:solidFill>
                  <a:schemeClr val="tx1"/>
                </a:solidFill>
                <a:latin typeface="Cambria" pitchFamily="18" charset="0"/>
              </a:rPr>
              <a:t>Tujuan</a:t>
            </a:r>
            <a:r>
              <a:rPr lang="en-US" sz="1900" dirty="0">
                <a:solidFill>
                  <a:schemeClr val="tx1"/>
                </a:solidFill>
                <a:latin typeface="Cambria" pitchFamily="18" charset="0"/>
              </a:rPr>
              <a:t> </a:t>
            </a:r>
            <a:r>
              <a:rPr lang="en-US" sz="1900" dirty="0" err="1">
                <a:solidFill>
                  <a:schemeClr val="tx1"/>
                </a:solidFill>
                <a:latin typeface="Cambria" pitchFamily="18" charset="0"/>
              </a:rPr>
              <a:t>Perjalanan</a:t>
            </a:r>
            <a:r>
              <a:rPr lang="en-US" sz="1900" dirty="0">
                <a:solidFill>
                  <a:schemeClr val="tx1"/>
                </a:solidFill>
                <a:latin typeface="Cambria" pitchFamily="18" charset="0"/>
              </a:rPr>
              <a:t> </a:t>
            </a:r>
            <a:r>
              <a:rPr lang="en-US" sz="1900" dirty="0" err="1">
                <a:solidFill>
                  <a:schemeClr val="tx1"/>
                </a:solidFill>
                <a:latin typeface="Cambria" pitchFamily="18" charset="0"/>
              </a:rPr>
              <a:t>Dinas</a:t>
            </a:r>
            <a:r>
              <a:rPr lang="id-ID" sz="1900" dirty="0">
                <a:solidFill>
                  <a:schemeClr val="tx1"/>
                </a:solidFill>
                <a:latin typeface="Cambria" pitchFamily="18" charset="0"/>
              </a:rPr>
              <a:t>;</a:t>
            </a:r>
          </a:p>
          <a:p>
            <a:pPr marL="817563" indent="-374650">
              <a:spcAft>
                <a:spcPts val="300"/>
              </a:spcAft>
              <a:buFont typeface="+mj-lt"/>
              <a:buAutoNum type="alphaLcPeriod"/>
              <a:defRPr/>
            </a:pPr>
            <a:r>
              <a:rPr lang="id-ID" sz="1900" dirty="0">
                <a:solidFill>
                  <a:schemeClr val="tx1"/>
                </a:solidFill>
                <a:latin typeface="Cambria" pitchFamily="18" charset="0"/>
              </a:rPr>
              <a:t>tiket pesawat, </a:t>
            </a:r>
            <a:r>
              <a:rPr lang="id-ID" sz="1900" i="1" dirty="0">
                <a:solidFill>
                  <a:schemeClr val="tx1"/>
                </a:solidFill>
                <a:latin typeface="Cambria" pitchFamily="18" charset="0"/>
              </a:rPr>
              <a:t>boarding pass</a:t>
            </a:r>
            <a:r>
              <a:rPr lang="id-ID" sz="1900" dirty="0">
                <a:solidFill>
                  <a:schemeClr val="tx1"/>
                </a:solidFill>
                <a:latin typeface="Cambria" pitchFamily="18" charset="0"/>
              </a:rPr>
              <a:t>, </a:t>
            </a:r>
            <a:r>
              <a:rPr lang="id-ID" sz="1900" i="1" dirty="0">
                <a:solidFill>
                  <a:schemeClr val="tx1"/>
                </a:solidFill>
                <a:latin typeface="Cambria" pitchFamily="18" charset="0"/>
              </a:rPr>
              <a:t>airport tax</a:t>
            </a:r>
            <a:r>
              <a:rPr lang="id-ID" sz="1900" dirty="0">
                <a:solidFill>
                  <a:schemeClr val="tx1"/>
                </a:solidFill>
                <a:latin typeface="Cambria" pitchFamily="18" charset="0"/>
              </a:rPr>
              <a:t>, retribusi, dan bukti pembayaran moda transportasi lainnya; </a:t>
            </a:r>
          </a:p>
          <a:p>
            <a:pPr marL="817563" indent="-374650">
              <a:spcAft>
                <a:spcPts val="300"/>
              </a:spcAft>
              <a:buFont typeface="+mj-lt"/>
              <a:buAutoNum type="alphaLcPeriod"/>
              <a:defRPr/>
            </a:pPr>
            <a:r>
              <a:rPr lang="id-ID" sz="1900" dirty="0">
                <a:solidFill>
                  <a:schemeClr val="tx1"/>
                </a:solidFill>
                <a:latin typeface="Cambria" pitchFamily="18" charset="0"/>
              </a:rPr>
              <a:t>Daftar Pengeluaran Riil sesuai </a:t>
            </a:r>
            <a:r>
              <a:rPr lang="en-US" sz="1900" dirty="0" err="1">
                <a:solidFill>
                  <a:schemeClr val="tx1"/>
                </a:solidFill>
                <a:latin typeface="Cambria" pitchFamily="18" charset="0"/>
              </a:rPr>
              <a:t>dengan</a:t>
            </a:r>
            <a:r>
              <a:rPr lang="en-US" sz="1900" dirty="0">
                <a:solidFill>
                  <a:schemeClr val="tx1"/>
                </a:solidFill>
                <a:latin typeface="Cambria" pitchFamily="18" charset="0"/>
              </a:rPr>
              <a:t> </a:t>
            </a:r>
            <a:r>
              <a:rPr lang="id-ID" sz="1900" dirty="0">
                <a:solidFill>
                  <a:schemeClr val="tx1"/>
                </a:solidFill>
                <a:latin typeface="Cambria" pitchFamily="18" charset="0"/>
              </a:rPr>
              <a:t>format sebagaimana tercantum dalam Lampiran IX </a:t>
            </a:r>
            <a:r>
              <a:rPr lang="en-US" sz="1900" dirty="0">
                <a:solidFill>
                  <a:schemeClr val="tx1"/>
                </a:solidFill>
                <a:latin typeface="Cambria" pitchFamily="18" charset="0"/>
              </a:rPr>
              <a:t>PMK</a:t>
            </a:r>
            <a:r>
              <a:rPr lang="id-ID" sz="1900" dirty="0">
                <a:solidFill>
                  <a:schemeClr val="tx1"/>
                </a:solidFill>
                <a:latin typeface="Cambria" pitchFamily="18" charset="0"/>
              </a:rPr>
              <a:t>;</a:t>
            </a:r>
          </a:p>
          <a:p>
            <a:pPr marL="817563" indent="-374650">
              <a:spcAft>
                <a:spcPts val="300"/>
              </a:spcAft>
              <a:buFont typeface="+mj-lt"/>
              <a:buAutoNum type="alphaLcPeriod"/>
              <a:defRPr/>
            </a:pPr>
            <a:r>
              <a:rPr lang="id-ID" sz="1900" dirty="0">
                <a:solidFill>
                  <a:schemeClr val="tx1"/>
                </a:solidFill>
                <a:latin typeface="Cambria" pitchFamily="18" charset="0"/>
              </a:rPr>
              <a:t>bukti pembayaran yang sah untuk sewa kendaraan dalam Kota berupa kuitansi atau bukti pembayaran lainnya yang dikeluarkan oleh badan usaha yang bergerak di bidang jasa penyewaan kendaraan; dan</a:t>
            </a:r>
          </a:p>
          <a:p>
            <a:pPr marL="817563" indent="-374650">
              <a:buFont typeface="+mj-lt"/>
              <a:buAutoNum type="alphaLcPeriod"/>
              <a:defRPr/>
            </a:pPr>
            <a:r>
              <a:rPr lang="id-ID" sz="1900" dirty="0">
                <a:solidFill>
                  <a:schemeClr val="tx1"/>
                </a:solidFill>
                <a:latin typeface="Cambria" pitchFamily="18" charset="0"/>
              </a:rPr>
              <a:t>bukti pembayaran hotel</a:t>
            </a:r>
            <a:r>
              <a:rPr lang="en-US" sz="1900" dirty="0">
                <a:solidFill>
                  <a:schemeClr val="tx1"/>
                </a:solidFill>
                <a:latin typeface="Cambria" pitchFamily="18" charset="0"/>
              </a:rPr>
              <a:t> </a:t>
            </a:r>
            <a:r>
              <a:rPr lang="en-US" sz="1900" dirty="0" err="1">
                <a:solidFill>
                  <a:schemeClr val="tx1"/>
                </a:solidFill>
                <a:latin typeface="Cambria" pitchFamily="18" charset="0"/>
              </a:rPr>
              <a:t>atau</a:t>
            </a:r>
            <a:r>
              <a:rPr lang="en-US" sz="1900" dirty="0">
                <a:solidFill>
                  <a:schemeClr val="tx1"/>
                </a:solidFill>
                <a:latin typeface="Cambria" pitchFamily="18" charset="0"/>
              </a:rPr>
              <a:t> </a:t>
            </a:r>
            <a:r>
              <a:rPr lang="en-US" sz="1900" dirty="0" err="1">
                <a:solidFill>
                  <a:schemeClr val="tx1"/>
                </a:solidFill>
                <a:latin typeface="Cambria" pitchFamily="18" charset="0"/>
              </a:rPr>
              <a:t>tempat</a:t>
            </a:r>
            <a:r>
              <a:rPr lang="en-US" sz="1900" dirty="0">
                <a:solidFill>
                  <a:schemeClr val="tx1"/>
                </a:solidFill>
                <a:latin typeface="Cambria" pitchFamily="18" charset="0"/>
              </a:rPr>
              <a:t> m</a:t>
            </a:r>
            <a:r>
              <a:rPr lang="id-ID" sz="1900" dirty="0">
                <a:solidFill>
                  <a:schemeClr val="tx1"/>
                </a:solidFill>
                <a:latin typeface="Cambria" pitchFamily="18" charset="0"/>
              </a:rPr>
              <a:t>enginap</a:t>
            </a:r>
            <a:r>
              <a:rPr lang="en-US" sz="1900" dirty="0">
                <a:solidFill>
                  <a:schemeClr val="tx1"/>
                </a:solidFill>
                <a:latin typeface="Cambria" pitchFamily="18" charset="0"/>
              </a:rPr>
              <a:t> </a:t>
            </a:r>
            <a:r>
              <a:rPr lang="en-US" sz="1900" dirty="0" err="1">
                <a:solidFill>
                  <a:schemeClr val="tx1"/>
                </a:solidFill>
                <a:latin typeface="Cambria" pitchFamily="18" charset="0"/>
              </a:rPr>
              <a:t>lainnya</a:t>
            </a:r>
            <a:r>
              <a:rPr lang="id-ID" sz="1900" dirty="0">
                <a:solidFill>
                  <a:schemeClr val="tx1"/>
                </a:solidFill>
                <a:latin typeface="Cambria" pitchFamily="18" charset="0"/>
              </a:rPr>
              <a:t>.</a:t>
            </a:r>
          </a:p>
        </p:txBody>
      </p:sp>
      <p:sp>
        <p:nvSpPr>
          <p:cNvPr id="5" name="TextBox 5"/>
          <p:cNvSpPr txBox="1">
            <a:spLocks noChangeArrowheads="1"/>
          </p:cNvSpPr>
          <p:nvPr/>
        </p:nvSpPr>
        <p:spPr bwMode="auto">
          <a:xfrm>
            <a:off x="431801" y="87313"/>
            <a:ext cx="11425767" cy="461962"/>
          </a:xfrm>
          <a:prstGeom prst="rect">
            <a:avLst/>
          </a:prstGeom>
          <a:solidFill>
            <a:schemeClr val="tx2">
              <a:lumMod val="60000"/>
              <a:lumOff val="40000"/>
            </a:schemeClr>
          </a:solidFill>
          <a:ln w="9525">
            <a:solidFill>
              <a:srgbClr val="0070C0"/>
            </a:solidFill>
            <a:miter lim="800000"/>
            <a:headEnd/>
            <a:tailEnd/>
          </a:ln>
        </p:spPr>
        <p:txBody>
          <a:bodyPr>
            <a:spAutoFit/>
          </a:bodyPr>
          <a:lstStyle/>
          <a:p>
            <a:pPr algn="ctr">
              <a:defRPr/>
            </a:pPr>
            <a:r>
              <a:rPr lang="id-ID" sz="2400" b="1" dirty="0">
                <a:latin typeface="Cambria" pitchFamily="18" charset="0"/>
              </a:rPr>
              <a:t>        PERTANGGUNGJAWABAN </a:t>
            </a:r>
            <a:r>
              <a:rPr lang="en-US" sz="2400" b="1" dirty="0">
                <a:latin typeface="Cambria" pitchFamily="18" charset="0"/>
              </a:rPr>
              <a:t>BIAYA PERJALANAN DINA</a:t>
            </a:r>
            <a:r>
              <a:rPr lang="id-ID" sz="2400" b="1" dirty="0">
                <a:latin typeface="Cambria" pitchFamily="18" charset="0"/>
              </a:rPr>
              <a:t>S</a:t>
            </a:r>
          </a:p>
        </p:txBody>
      </p:sp>
      <p:sp>
        <p:nvSpPr>
          <p:cNvPr id="8" name="Rounded Rectangle 7"/>
          <p:cNvSpPr/>
          <p:nvPr/>
        </p:nvSpPr>
        <p:spPr>
          <a:xfrm>
            <a:off x="2381224" y="642918"/>
            <a:ext cx="7677176" cy="504056"/>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err="1">
                <a:solidFill>
                  <a:schemeClr val="tx1"/>
                </a:solidFill>
                <a:effectLst>
                  <a:outerShdw blurRad="38100" dist="38100" dir="2700000" algn="tl">
                    <a:srgbClr val="000000">
                      <a:alpha val="43137"/>
                    </a:srgbClr>
                  </a:outerShdw>
                </a:effectLst>
              </a:rPr>
              <a:t>Pertanggungjawaban</a:t>
            </a:r>
            <a:r>
              <a:rPr lang="en-US" sz="2400" b="1" dirty="0">
                <a:solidFill>
                  <a:schemeClr val="tx1"/>
                </a:solidFill>
                <a:effectLst>
                  <a:outerShdw blurRad="38100" dist="38100" dir="2700000" algn="tl">
                    <a:srgbClr val="000000">
                      <a:alpha val="43137"/>
                    </a:srgbClr>
                  </a:outerShdw>
                </a:effectLst>
              </a:rPr>
              <a:t> </a:t>
            </a:r>
            <a:r>
              <a:rPr lang="en-US" sz="2400" b="1" dirty="0" err="1">
                <a:solidFill>
                  <a:schemeClr val="tx1"/>
                </a:solidFill>
                <a:effectLst>
                  <a:outerShdw blurRad="38100" dist="38100" dir="2700000" algn="tl">
                    <a:srgbClr val="000000">
                      <a:alpha val="43137"/>
                    </a:srgbClr>
                  </a:outerShdw>
                </a:effectLst>
              </a:rPr>
              <a:t>Perjalanan</a:t>
            </a:r>
            <a:r>
              <a:rPr lang="en-US" sz="2400" b="1" dirty="0">
                <a:solidFill>
                  <a:schemeClr val="tx1"/>
                </a:solidFill>
                <a:effectLst>
                  <a:outerShdw blurRad="38100" dist="38100" dir="2700000" algn="tl">
                    <a:srgbClr val="000000">
                      <a:alpha val="43137"/>
                    </a:srgbClr>
                  </a:outerShdw>
                </a:effectLst>
              </a:rPr>
              <a:t> </a:t>
            </a:r>
            <a:r>
              <a:rPr lang="en-US" sz="2400" b="1" dirty="0" err="1">
                <a:solidFill>
                  <a:schemeClr val="tx1"/>
                </a:solidFill>
                <a:effectLst>
                  <a:outerShdw blurRad="38100" dist="38100" dir="2700000" algn="tl">
                    <a:srgbClr val="000000">
                      <a:alpha val="43137"/>
                    </a:srgbClr>
                  </a:outerShdw>
                </a:effectLst>
              </a:rPr>
              <a:t>Dinas</a:t>
            </a:r>
            <a:endParaRPr lang="id-ID" sz="24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3759061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en-US" b="1" dirty="0">
                <a:effectLst>
                  <a:outerShdw blurRad="38100" dist="38100" dir="2700000" algn="tl">
                    <a:srgbClr val="000000">
                      <a:alpha val="43137"/>
                    </a:srgbClr>
                  </a:outerShdw>
                </a:effectLst>
              </a:rPr>
              <a:t>PERLU MENJADI PERHATIAN</a:t>
            </a:r>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pPr marL="457200" indent="-457200">
              <a:buFont typeface="+mj-lt"/>
              <a:buAutoNum type="arabicPeriod"/>
            </a:pPr>
            <a:r>
              <a:rPr lang="en-US" dirty="0" err="1">
                <a:solidFill>
                  <a:schemeClr val="tx1"/>
                </a:solidFill>
              </a:rPr>
              <a:t>Meskipun</a:t>
            </a:r>
            <a:r>
              <a:rPr lang="en-US" dirty="0">
                <a:solidFill>
                  <a:schemeClr val="tx1"/>
                </a:solidFill>
              </a:rPr>
              <a:t> </a:t>
            </a:r>
            <a:r>
              <a:rPr lang="en-US" dirty="0" err="1">
                <a:solidFill>
                  <a:schemeClr val="tx1"/>
                </a:solidFill>
              </a:rPr>
              <a:t>pembayaran</a:t>
            </a:r>
            <a:r>
              <a:rPr lang="en-US" dirty="0">
                <a:solidFill>
                  <a:schemeClr val="tx1"/>
                </a:solidFill>
              </a:rPr>
              <a:t> </a:t>
            </a:r>
            <a:r>
              <a:rPr lang="en-US" dirty="0" err="1">
                <a:solidFill>
                  <a:schemeClr val="tx1"/>
                </a:solidFill>
              </a:rPr>
              <a:t>dalam</a:t>
            </a:r>
            <a:r>
              <a:rPr lang="en-US" dirty="0">
                <a:solidFill>
                  <a:schemeClr val="tx1"/>
                </a:solidFill>
              </a:rPr>
              <a:t> </a:t>
            </a:r>
            <a:r>
              <a:rPr lang="en-US" dirty="0" err="1">
                <a:solidFill>
                  <a:schemeClr val="tx1"/>
                </a:solidFill>
              </a:rPr>
              <a:t>sistem</a:t>
            </a:r>
            <a:r>
              <a:rPr lang="en-US" dirty="0">
                <a:solidFill>
                  <a:schemeClr val="tx1"/>
                </a:solidFill>
              </a:rPr>
              <a:t> </a:t>
            </a:r>
            <a:r>
              <a:rPr lang="en-US" dirty="0" err="1">
                <a:solidFill>
                  <a:schemeClr val="tx1"/>
                </a:solidFill>
              </a:rPr>
              <a:t>paket</a:t>
            </a:r>
            <a:r>
              <a:rPr lang="en-US" dirty="0">
                <a:solidFill>
                  <a:schemeClr val="tx1"/>
                </a:solidFill>
              </a:rPr>
              <a:t>, </a:t>
            </a:r>
            <a:r>
              <a:rPr lang="en-US" sz="3200" b="1" dirty="0" err="1">
                <a:solidFill>
                  <a:schemeClr val="tx1"/>
                </a:solidFill>
                <a:effectLst>
                  <a:outerShdw blurRad="38100" dist="38100" dir="2700000" algn="tl">
                    <a:srgbClr val="000000">
                      <a:alpha val="43137"/>
                    </a:srgbClr>
                  </a:outerShdw>
                </a:effectLst>
              </a:rPr>
              <a:t>bukan</a:t>
            </a:r>
            <a:r>
              <a:rPr lang="en-US" sz="3200" b="1" dirty="0">
                <a:solidFill>
                  <a:schemeClr val="tx1"/>
                </a:solidFill>
                <a:effectLst>
                  <a:outerShdw blurRad="38100" dist="38100" dir="2700000" algn="tl">
                    <a:srgbClr val="000000">
                      <a:alpha val="43137"/>
                    </a:srgbClr>
                  </a:outerShdw>
                </a:effectLst>
              </a:rPr>
              <a:t> </a:t>
            </a:r>
            <a:r>
              <a:rPr lang="en-US" sz="3200" b="1" dirty="0" err="1">
                <a:solidFill>
                  <a:schemeClr val="tx1"/>
                </a:solidFill>
                <a:effectLst>
                  <a:outerShdw blurRad="38100" dist="38100" dir="2700000" algn="tl">
                    <a:srgbClr val="000000">
                      <a:alpha val="43137"/>
                    </a:srgbClr>
                  </a:outerShdw>
                </a:effectLst>
              </a:rPr>
              <a:t>berarti</a:t>
            </a:r>
            <a:r>
              <a:rPr lang="en-US" sz="3200" b="1" dirty="0">
                <a:solidFill>
                  <a:schemeClr val="tx1"/>
                </a:solidFill>
                <a:effectLst>
                  <a:outerShdw blurRad="38100" dist="38100" dir="2700000" algn="tl">
                    <a:srgbClr val="000000">
                      <a:alpha val="43137"/>
                    </a:srgbClr>
                  </a:outerShdw>
                </a:effectLst>
              </a:rPr>
              <a:t> </a:t>
            </a:r>
            <a:r>
              <a:rPr lang="en-US" sz="3200" b="1" dirty="0" err="1">
                <a:solidFill>
                  <a:schemeClr val="tx1"/>
                </a:solidFill>
                <a:effectLst>
                  <a:outerShdw blurRad="38100" dist="38100" dir="2700000" algn="tl">
                    <a:srgbClr val="000000">
                      <a:alpha val="43137"/>
                    </a:srgbClr>
                  </a:outerShdw>
                </a:effectLst>
              </a:rPr>
              <a:t>tidak</a:t>
            </a:r>
            <a:r>
              <a:rPr lang="en-US" sz="3200" b="1" dirty="0">
                <a:solidFill>
                  <a:schemeClr val="tx1"/>
                </a:solidFill>
                <a:effectLst>
                  <a:outerShdw blurRad="38100" dist="38100" dir="2700000" algn="tl">
                    <a:srgbClr val="000000">
                      <a:alpha val="43137"/>
                    </a:srgbClr>
                  </a:outerShdw>
                </a:effectLst>
              </a:rPr>
              <a:t> </a:t>
            </a:r>
            <a:r>
              <a:rPr lang="en-US" sz="3200" b="1" dirty="0" err="1">
                <a:solidFill>
                  <a:schemeClr val="tx1"/>
                </a:solidFill>
                <a:effectLst>
                  <a:outerShdw blurRad="38100" dist="38100" dir="2700000" algn="tl">
                    <a:srgbClr val="000000">
                      <a:alpha val="43137"/>
                    </a:srgbClr>
                  </a:outerShdw>
                </a:effectLst>
              </a:rPr>
              <a:t>ada</a:t>
            </a:r>
            <a:r>
              <a:rPr lang="en-US" sz="3200" b="1" dirty="0">
                <a:solidFill>
                  <a:schemeClr val="tx1"/>
                </a:solidFill>
                <a:effectLst>
                  <a:outerShdw blurRad="38100" dist="38100" dir="2700000" algn="tl">
                    <a:srgbClr val="000000">
                      <a:alpha val="43137"/>
                    </a:srgbClr>
                  </a:outerShdw>
                </a:effectLst>
              </a:rPr>
              <a:t> </a:t>
            </a:r>
            <a:r>
              <a:rPr lang="en-US" sz="3200" b="1" dirty="0" err="1">
                <a:solidFill>
                  <a:schemeClr val="tx1"/>
                </a:solidFill>
                <a:effectLst>
                  <a:outerShdw blurRad="38100" dist="38100" dir="2700000" algn="tl">
                    <a:srgbClr val="000000">
                      <a:alpha val="43137"/>
                    </a:srgbClr>
                  </a:outerShdw>
                </a:effectLst>
              </a:rPr>
              <a:t>pertanggungjawaban</a:t>
            </a:r>
            <a:r>
              <a:rPr lang="en-US" sz="3200" b="1" dirty="0">
                <a:solidFill>
                  <a:schemeClr val="tx1"/>
                </a:solidFill>
                <a:effectLst>
                  <a:outerShdw blurRad="38100" dist="38100" dir="2700000" algn="tl">
                    <a:srgbClr val="000000">
                      <a:alpha val="43137"/>
                    </a:srgbClr>
                  </a:outerShdw>
                </a:effectLst>
              </a:rPr>
              <a:t> </a:t>
            </a:r>
            <a:r>
              <a:rPr lang="en-US" sz="3200" b="1" dirty="0" err="1">
                <a:solidFill>
                  <a:schemeClr val="tx1"/>
                </a:solidFill>
                <a:effectLst>
                  <a:outerShdw blurRad="38100" dist="38100" dir="2700000" algn="tl">
                    <a:srgbClr val="000000">
                      <a:alpha val="43137"/>
                    </a:srgbClr>
                  </a:outerShdw>
                </a:effectLst>
              </a:rPr>
              <a:t>sama</a:t>
            </a:r>
            <a:r>
              <a:rPr lang="en-US" sz="3200" b="1" dirty="0">
                <a:solidFill>
                  <a:schemeClr val="tx1"/>
                </a:solidFill>
                <a:effectLst>
                  <a:outerShdw blurRad="38100" dist="38100" dir="2700000" algn="tl">
                    <a:srgbClr val="000000">
                      <a:alpha val="43137"/>
                    </a:srgbClr>
                  </a:outerShdw>
                </a:effectLst>
              </a:rPr>
              <a:t> </a:t>
            </a:r>
            <a:r>
              <a:rPr lang="en-US" sz="3200" b="1" dirty="0" err="1">
                <a:solidFill>
                  <a:schemeClr val="tx1"/>
                </a:solidFill>
                <a:effectLst>
                  <a:outerShdw blurRad="38100" dist="38100" dir="2700000" algn="tl">
                    <a:srgbClr val="000000">
                      <a:alpha val="43137"/>
                    </a:srgbClr>
                  </a:outerShdw>
                </a:effectLst>
              </a:rPr>
              <a:t>sekali</a:t>
            </a:r>
            <a:r>
              <a:rPr lang="en-US" dirty="0">
                <a:solidFill>
                  <a:schemeClr val="tx1"/>
                </a:solidFill>
              </a:rPr>
              <a:t>. </a:t>
            </a:r>
            <a:r>
              <a:rPr lang="en-US" sz="3200" b="1" dirty="0" err="1">
                <a:solidFill>
                  <a:schemeClr val="tx1"/>
                </a:solidFill>
                <a:effectLst>
                  <a:outerShdw blurRad="38100" dist="38100" dir="2700000" algn="tl">
                    <a:srgbClr val="000000">
                      <a:alpha val="43137"/>
                    </a:srgbClr>
                  </a:outerShdw>
                </a:effectLst>
              </a:rPr>
              <a:t>Harus</a:t>
            </a:r>
            <a:r>
              <a:rPr lang="en-US" sz="3200" b="1" dirty="0">
                <a:solidFill>
                  <a:schemeClr val="tx1"/>
                </a:solidFill>
                <a:effectLst>
                  <a:outerShdw blurRad="38100" dist="38100" dir="2700000" algn="tl">
                    <a:srgbClr val="000000">
                      <a:alpha val="43137"/>
                    </a:srgbClr>
                  </a:outerShdw>
                </a:effectLst>
              </a:rPr>
              <a:t> </a:t>
            </a:r>
            <a:r>
              <a:rPr lang="en-US" sz="3200" b="1" dirty="0" err="1">
                <a:solidFill>
                  <a:schemeClr val="tx1"/>
                </a:solidFill>
                <a:effectLst>
                  <a:outerShdw blurRad="38100" dist="38100" dir="2700000" algn="tl">
                    <a:srgbClr val="000000">
                      <a:alpha val="43137"/>
                    </a:srgbClr>
                  </a:outerShdw>
                </a:effectLst>
              </a:rPr>
              <a:t>dapat</a:t>
            </a:r>
            <a:r>
              <a:rPr lang="en-US" sz="3200" b="1" dirty="0">
                <a:solidFill>
                  <a:schemeClr val="tx1"/>
                </a:solidFill>
                <a:effectLst>
                  <a:outerShdw blurRad="38100" dist="38100" dir="2700000" algn="tl">
                    <a:srgbClr val="000000">
                      <a:alpha val="43137"/>
                    </a:srgbClr>
                  </a:outerShdw>
                </a:effectLst>
              </a:rPr>
              <a:t> </a:t>
            </a:r>
            <a:r>
              <a:rPr lang="en-US" sz="3200" b="1" dirty="0" err="1">
                <a:solidFill>
                  <a:schemeClr val="tx1"/>
                </a:solidFill>
                <a:effectLst>
                  <a:outerShdw blurRad="38100" dist="38100" dir="2700000" algn="tl">
                    <a:srgbClr val="000000">
                      <a:alpha val="43137"/>
                    </a:srgbClr>
                  </a:outerShdw>
                </a:effectLst>
              </a:rPr>
              <a:t>dibuktikan</a:t>
            </a:r>
            <a:r>
              <a:rPr lang="en-US" sz="3200" b="1" dirty="0">
                <a:solidFill>
                  <a:schemeClr val="tx1"/>
                </a:solidFill>
                <a:effectLst>
                  <a:outerShdw blurRad="38100" dist="38100" dir="2700000" algn="tl">
                    <a:srgbClr val="000000">
                      <a:alpha val="43137"/>
                    </a:srgbClr>
                  </a:outerShdw>
                </a:effectLst>
              </a:rPr>
              <a:t> </a:t>
            </a:r>
            <a:r>
              <a:rPr lang="en-US" sz="3200" b="1" dirty="0" err="1">
                <a:solidFill>
                  <a:schemeClr val="tx1"/>
                </a:solidFill>
                <a:effectLst>
                  <a:outerShdw blurRad="38100" dist="38100" dir="2700000" algn="tl">
                    <a:srgbClr val="000000">
                      <a:alpha val="43137"/>
                    </a:srgbClr>
                  </a:outerShdw>
                </a:effectLst>
              </a:rPr>
              <a:t>akuntabilitas</a:t>
            </a:r>
            <a:r>
              <a:rPr lang="en-US" sz="3200" b="1" dirty="0">
                <a:solidFill>
                  <a:schemeClr val="tx1"/>
                </a:solidFill>
                <a:effectLst>
                  <a:outerShdw blurRad="38100" dist="38100" dir="2700000" algn="tl">
                    <a:srgbClr val="000000">
                      <a:alpha val="43137"/>
                    </a:srgbClr>
                  </a:outerShdw>
                </a:effectLst>
              </a:rPr>
              <a:t> </a:t>
            </a:r>
            <a:r>
              <a:rPr lang="en-US" dirty="0" err="1">
                <a:solidFill>
                  <a:schemeClr val="tx1"/>
                </a:solidFill>
              </a:rPr>
              <a:t>bahwa</a:t>
            </a:r>
            <a:r>
              <a:rPr lang="en-US" dirty="0">
                <a:solidFill>
                  <a:schemeClr val="tx1"/>
                </a:solidFill>
              </a:rPr>
              <a:t> </a:t>
            </a:r>
            <a:r>
              <a:rPr lang="en-US" dirty="0" err="1">
                <a:solidFill>
                  <a:schemeClr val="tx1"/>
                </a:solidFill>
              </a:rPr>
              <a:t>mulai</a:t>
            </a:r>
            <a:r>
              <a:rPr lang="en-US" dirty="0">
                <a:solidFill>
                  <a:schemeClr val="tx1"/>
                </a:solidFill>
              </a:rPr>
              <a:t> </a:t>
            </a:r>
            <a:r>
              <a:rPr lang="en-US" dirty="0" err="1">
                <a:solidFill>
                  <a:schemeClr val="tx1"/>
                </a:solidFill>
              </a:rPr>
              <a:t>saat</a:t>
            </a:r>
            <a:r>
              <a:rPr lang="en-US" dirty="0">
                <a:solidFill>
                  <a:schemeClr val="tx1"/>
                </a:solidFill>
              </a:rPr>
              <a:t> </a:t>
            </a:r>
            <a:r>
              <a:rPr lang="en-US" dirty="0" err="1">
                <a:solidFill>
                  <a:schemeClr val="tx1"/>
                </a:solidFill>
              </a:rPr>
              <a:t>penentuan</a:t>
            </a:r>
            <a:r>
              <a:rPr lang="en-US" dirty="0">
                <a:solidFill>
                  <a:schemeClr val="tx1"/>
                </a:solidFill>
              </a:rPr>
              <a:t> </a:t>
            </a:r>
            <a:r>
              <a:rPr lang="en-US" dirty="0" err="1">
                <a:solidFill>
                  <a:schemeClr val="tx1"/>
                </a:solidFill>
              </a:rPr>
              <a:t>paket</a:t>
            </a:r>
            <a:r>
              <a:rPr lang="en-US" dirty="0">
                <a:solidFill>
                  <a:schemeClr val="tx1"/>
                </a:solidFill>
              </a:rPr>
              <a:t> </a:t>
            </a:r>
            <a:r>
              <a:rPr lang="en-US" dirty="0" err="1">
                <a:solidFill>
                  <a:schemeClr val="tx1"/>
                </a:solidFill>
              </a:rPr>
              <a:t>s.d.</a:t>
            </a:r>
            <a:r>
              <a:rPr lang="en-US" dirty="0">
                <a:solidFill>
                  <a:schemeClr val="tx1"/>
                </a:solidFill>
              </a:rPr>
              <a:t> output </a:t>
            </a:r>
            <a:r>
              <a:rPr lang="en-US" dirty="0" err="1">
                <a:solidFill>
                  <a:schemeClr val="tx1"/>
                </a:solidFill>
              </a:rPr>
              <a:t>dihasilkan</a:t>
            </a:r>
            <a:r>
              <a:rPr lang="en-US" dirty="0">
                <a:solidFill>
                  <a:schemeClr val="tx1"/>
                </a:solidFill>
              </a:rPr>
              <a:t> </a:t>
            </a:r>
            <a:r>
              <a:rPr lang="en-US" dirty="0" err="1">
                <a:solidFill>
                  <a:schemeClr val="tx1"/>
                </a:solidFill>
              </a:rPr>
              <a:t>sudah</a:t>
            </a:r>
            <a:r>
              <a:rPr lang="en-US" dirty="0">
                <a:solidFill>
                  <a:schemeClr val="tx1"/>
                </a:solidFill>
              </a:rPr>
              <a:t> </a:t>
            </a:r>
            <a:r>
              <a:rPr lang="en-US" dirty="0" err="1">
                <a:solidFill>
                  <a:schemeClr val="tx1"/>
                </a:solidFill>
              </a:rPr>
              <a:t>sesuai</a:t>
            </a:r>
            <a:r>
              <a:rPr lang="en-US" dirty="0">
                <a:solidFill>
                  <a:schemeClr val="tx1"/>
                </a:solidFill>
              </a:rPr>
              <a:t> </a:t>
            </a:r>
            <a:r>
              <a:rPr lang="en-US" dirty="0" err="1">
                <a:solidFill>
                  <a:schemeClr val="tx1"/>
                </a:solidFill>
              </a:rPr>
              <a:t>dengan</a:t>
            </a:r>
            <a:r>
              <a:rPr lang="en-US" dirty="0">
                <a:solidFill>
                  <a:schemeClr val="tx1"/>
                </a:solidFill>
              </a:rPr>
              <a:t> </a:t>
            </a:r>
            <a:r>
              <a:rPr lang="en-US" dirty="0" err="1">
                <a:solidFill>
                  <a:schemeClr val="tx1"/>
                </a:solidFill>
              </a:rPr>
              <a:t>standar</a:t>
            </a:r>
            <a:r>
              <a:rPr lang="en-US" dirty="0">
                <a:solidFill>
                  <a:schemeClr val="tx1"/>
                </a:solidFill>
              </a:rPr>
              <a:t>/</a:t>
            </a:r>
            <a:r>
              <a:rPr lang="en-US" dirty="0" err="1">
                <a:solidFill>
                  <a:schemeClr val="tx1"/>
                </a:solidFill>
              </a:rPr>
              <a:t>ketentuan</a:t>
            </a:r>
            <a:r>
              <a:rPr lang="en-US" dirty="0">
                <a:solidFill>
                  <a:schemeClr val="tx1"/>
                </a:solidFill>
              </a:rPr>
              <a:t> yang </a:t>
            </a:r>
            <a:r>
              <a:rPr lang="en-US" dirty="0" err="1">
                <a:solidFill>
                  <a:schemeClr val="tx1"/>
                </a:solidFill>
              </a:rPr>
              <a:t>berlaku</a:t>
            </a:r>
            <a:r>
              <a:rPr lang="en-US" dirty="0">
                <a:solidFill>
                  <a:schemeClr val="tx1"/>
                </a:solidFill>
              </a:rPr>
              <a:t> </a:t>
            </a:r>
          </a:p>
          <a:p>
            <a:pPr marL="457200" indent="-457200">
              <a:buFont typeface="+mj-lt"/>
              <a:buAutoNum type="arabicPeriod"/>
            </a:pPr>
            <a:r>
              <a:rPr lang="en-US" dirty="0" err="1">
                <a:solidFill>
                  <a:schemeClr val="tx1"/>
                </a:solidFill>
              </a:rPr>
              <a:t>Penggunaan</a:t>
            </a:r>
            <a:r>
              <a:rPr lang="en-US" dirty="0">
                <a:solidFill>
                  <a:schemeClr val="tx1"/>
                </a:solidFill>
              </a:rPr>
              <a:t> </a:t>
            </a:r>
            <a:r>
              <a:rPr lang="en-US" dirty="0" err="1">
                <a:solidFill>
                  <a:schemeClr val="tx1"/>
                </a:solidFill>
              </a:rPr>
              <a:t>sistem</a:t>
            </a:r>
            <a:r>
              <a:rPr lang="en-US" dirty="0">
                <a:solidFill>
                  <a:schemeClr val="tx1"/>
                </a:solidFill>
              </a:rPr>
              <a:t> </a:t>
            </a:r>
            <a:r>
              <a:rPr lang="en-US" dirty="0" err="1">
                <a:solidFill>
                  <a:schemeClr val="tx1"/>
                </a:solidFill>
              </a:rPr>
              <a:t>paket</a:t>
            </a:r>
            <a:r>
              <a:rPr lang="en-US" dirty="0">
                <a:solidFill>
                  <a:schemeClr val="tx1"/>
                </a:solidFill>
              </a:rPr>
              <a:t> </a:t>
            </a:r>
            <a:r>
              <a:rPr lang="en-US" dirty="0" err="1">
                <a:solidFill>
                  <a:schemeClr val="tx1"/>
                </a:solidFill>
              </a:rPr>
              <a:t>mengandung</a:t>
            </a:r>
            <a:r>
              <a:rPr lang="en-US" dirty="0">
                <a:solidFill>
                  <a:schemeClr val="tx1"/>
                </a:solidFill>
              </a:rPr>
              <a:t> </a:t>
            </a:r>
            <a:r>
              <a:rPr lang="en-US" dirty="0" err="1">
                <a:solidFill>
                  <a:schemeClr val="tx1"/>
                </a:solidFill>
              </a:rPr>
              <a:t>konsekuensi</a:t>
            </a:r>
            <a:r>
              <a:rPr lang="en-US" dirty="0">
                <a:solidFill>
                  <a:schemeClr val="tx1"/>
                </a:solidFill>
              </a:rPr>
              <a:t> </a:t>
            </a:r>
            <a:r>
              <a:rPr lang="en-US" dirty="0" err="1">
                <a:solidFill>
                  <a:schemeClr val="tx1"/>
                </a:solidFill>
              </a:rPr>
              <a:t>bahwa</a:t>
            </a:r>
            <a:r>
              <a:rPr lang="en-US" dirty="0">
                <a:solidFill>
                  <a:schemeClr val="tx1"/>
                </a:solidFill>
              </a:rPr>
              <a:t> </a:t>
            </a:r>
            <a:r>
              <a:rPr lang="en-US" dirty="0" err="1">
                <a:solidFill>
                  <a:schemeClr val="tx1"/>
                </a:solidFill>
              </a:rPr>
              <a:t>jika</a:t>
            </a:r>
            <a:r>
              <a:rPr lang="en-US" dirty="0">
                <a:solidFill>
                  <a:schemeClr val="tx1"/>
                </a:solidFill>
              </a:rPr>
              <a:t> output </a:t>
            </a:r>
            <a:r>
              <a:rPr lang="en-US" dirty="0" err="1">
                <a:solidFill>
                  <a:schemeClr val="tx1"/>
                </a:solidFill>
              </a:rPr>
              <a:t>tidak</a:t>
            </a:r>
            <a:r>
              <a:rPr lang="en-US" dirty="0">
                <a:solidFill>
                  <a:schemeClr val="tx1"/>
                </a:solidFill>
              </a:rPr>
              <a:t> </a:t>
            </a:r>
            <a:r>
              <a:rPr lang="en-US" dirty="0" err="1">
                <a:solidFill>
                  <a:schemeClr val="tx1"/>
                </a:solidFill>
              </a:rPr>
              <a:t>terpenuhi</a:t>
            </a:r>
            <a:r>
              <a:rPr lang="en-US" dirty="0">
                <a:solidFill>
                  <a:schemeClr val="tx1"/>
                </a:solidFill>
              </a:rPr>
              <a:t> </a:t>
            </a:r>
            <a:r>
              <a:rPr lang="en-US" dirty="0" err="1">
                <a:solidFill>
                  <a:schemeClr val="tx1"/>
                </a:solidFill>
              </a:rPr>
              <a:t>maka</a:t>
            </a:r>
            <a:r>
              <a:rPr lang="en-US" dirty="0">
                <a:solidFill>
                  <a:schemeClr val="tx1"/>
                </a:solidFill>
              </a:rPr>
              <a:t> </a:t>
            </a:r>
            <a:r>
              <a:rPr lang="en-US" dirty="0" err="1">
                <a:solidFill>
                  <a:schemeClr val="tx1"/>
                </a:solidFill>
              </a:rPr>
              <a:t>seluruh</a:t>
            </a:r>
            <a:r>
              <a:rPr lang="en-US" dirty="0">
                <a:solidFill>
                  <a:schemeClr val="tx1"/>
                </a:solidFill>
              </a:rPr>
              <a:t> </a:t>
            </a:r>
            <a:r>
              <a:rPr lang="en-US" dirty="0" err="1">
                <a:solidFill>
                  <a:schemeClr val="tx1"/>
                </a:solidFill>
              </a:rPr>
              <a:t>biaya</a:t>
            </a:r>
            <a:r>
              <a:rPr lang="en-US" dirty="0">
                <a:solidFill>
                  <a:schemeClr val="tx1"/>
                </a:solidFill>
              </a:rPr>
              <a:t> yang </a:t>
            </a:r>
            <a:r>
              <a:rPr lang="en-US" dirty="0" err="1">
                <a:solidFill>
                  <a:schemeClr val="tx1"/>
                </a:solidFill>
              </a:rPr>
              <a:t>dikeluarkan</a:t>
            </a:r>
            <a:r>
              <a:rPr lang="en-US" dirty="0">
                <a:solidFill>
                  <a:schemeClr val="tx1"/>
                </a:solidFill>
              </a:rPr>
              <a:t> </a:t>
            </a:r>
            <a:r>
              <a:rPr lang="en-US" dirty="0" err="1">
                <a:solidFill>
                  <a:schemeClr val="tx1"/>
                </a:solidFill>
              </a:rPr>
              <a:t>dapat</a:t>
            </a:r>
            <a:r>
              <a:rPr lang="en-US" dirty="0">
                <a:solidFill>
                  <a:schemeClr val="tx1"/>
                </a:solidFill>
              </a:rPr>
              <a:t> </a:t>
            </a:r>
            <a:r>
              <a:rPr lang="en-US" dirty="0" err="1">
                <a:solidFill>
                  <a:schemeClr val="tx1"/>
                </a:solidFill>
              </a:rPr>
              <a:t>dianggap</a:t>
            </a:r>
            <a:r>
              <a:rPr lang="en-US" dirty="0">
                <a:solidFill>
                  <a:schemeClr val="tx1"/>
                </a:solidFill>
              </a:rPr>
              <a:t> </a:t>
            </a:r>
            <a:r>
              <a:rPr lang="en-US" dirty="0" err="1">
                <a:solidFill>
                  <a:schemeClr val="tx1"/>
                </a:solidFill>
              </a:rPr>
              <a:t>sebagai</a:t>
            </a:r>
            <a:r>
              <a:rPr lang="en-US" dirty="0">
                <a:solidFill>
                  <a:schemeClr val="tx1"/>
                </a:solidFill>
              </a:rPr>
              <a:t> </a:t>
            </a:r>
            <a:r>
              <a:rPr lang="en-US" sz="3200" b="1" u="sng" dirty="0">
                <a:solidFill>
                  <a:schemeClr val="tx1"/>
                </a:solidFill>
                <a:effectLst>
                  <a:outerShdw blurRad="38100" dist="38100" dir="2700000" algn="tl">
                    <a:srgbClr val="000000">
                      <a:alpha val="43137"/>
                    </a:srgbClr>
                  </a:outerShdw>
                </a:effectLst>
              </a:rPr>
              <a:t>T O T A L </a:t>
            </a:r>
            <a:r>
              <a:rPr lang="en-US" sz="3200" b="1" u="sng" dirty="0" err="1">
                <a:solidFill>
                  <a:schemeClr val="tx1"/>
                </a:solidFill>
                <a:effectLst>
                  <a:outerShdw blurRad="38100" dist="38100" dir="2700000" algn="tl">
                    <a:srgbClr val="000000">
                      <a:alpha val="43137"/>
                    </a:srgbClr>
                  </a:outerShdw>
                </a:effectLst>
              </a:rPr>
              <a:t>L</a:t>
            </a:r>
            <a:r>
              <a:rPr lang="en-US" sz="3200" b="1" u="sng" dirty="0">
                <a:solidFill>
                  <a:schemeClr val="tx1"/>
                </a:solidFill>
                <a:effectLst>
                  <a:outerShdw blurRad="38100" dist="38100" dir="2700000" algn="tl">
                    <a:srgbClr val="000000">
                      <a:alpha val="43137"/>
                    </a:srgbClr>
                  </a:outerShdw>
                </a:effectLst>
              </a:rPr>
              <a:t> O S </a:t>
            </a:r>
            <a:r>
              <a:rPr lang="en-US" sz="3200" b="1" u="sng" dirty="0" err="1">
                <a:solidFill>
                  <a:schemeClr val="tx1"/>
                </a:solidFill>
                <a:effectLst>
                  <a:outerShdw blurRad="38100" dist="38100" dir="2700000" algn="tl">
                    <a:srgbClr val="000000">
                      <a:alpha val="43137"/>
                    </a:srgbClr>
                  </a:outerShdw>
                </a:effectLst>
              </a:rPr>
              <a:t>S</a:t>
            </a:r>
            <a:r>
              <a:rPr lang="en-US" sz="3200" b="1" u="sng" dirty="0">
                <a:solidFill>
                  <a:schemeClr val="tx1"/>
                </a:solidFill>
                <a:effectLst>
                  <a:outerShdw blurRad="38100" dist="38100" dir="2700000" algn="tl">
                    <a:srgbClr val="000000">
                      <a:alpha val="43137"/>
                    </a:srgbClr>
                  </a:outerShdw>
                </a:effectLst>
              </a:rPr>
              <a:t> </a:t>
            </a:r>
            <a:endParaRPr lang="en-US" b="1" u="sng" dirty="0">
              <a:solidFill>
                <a:schemeClr val="tx1"/>
              </a:solidFill>
              <a:effectLst>
                <a:outerShdw blurRad="38100" dist="38100" dir="2700000" algn="tl">
                  <a:srgbClr val="000000">
                    <a:alpha val="43137"/>
                  </a:srgbClr>
                </a:outerShdw>
              </a:effectLst>
            </a:endParaRPr>
          </a:p>
          <a:p>
            <a:pPr marL="457200" indent="-457200">
              <a:buFont typeface="+mj-lt"/>
              <a:buAutoNum type="arabicPeriod"/>
            </a:pPr>
            <a:r>
              <a:rPr lang="en-US" dirty="0" err="1">
                <a:solidFill>
                  <a:schemeClr val="tx1"/>
                </a:solidFill>
              </a:rPr>
              <a:t>Penggunaan</a:t>
            </a:r>
            <a:r>
              <a:rPr lang="en-US" dirty="0">
                <a:solidFill>
                  <a:schemeClr val="tx1"/>
                </a:solidFill>
              </a:rPr>
              <a:t> </a:t>
            </a:r>
            <a:r>
              <a:rPr lang="en-US" dirty="0" err="1">
                <a:solidFill>
                  <a:schemeClr val="tx1"/>
                </a:solidFill>
              </a:rPr>
              <a:t>sistem</a:t>
            </a:r>
            <a:r>
              <a:rPr lang="en-US" dirty="0">
                <a:solidFill>
                  <a:schemeClr val="tx1"/>
                </a:solidFill>
              </a:rPr>
              <a:t> </a:t>
            </a:r>
            <a:r>
              <a:rPr lang="en-US" dirty="0" err="1">
                <a:solidFill>
                  <a:schemeClr val="tx1"/>
                </a:solidFill>
              </a:rPr>
              <a:t>paket</a:t>
            </a:r>
            <a:r>
              <a:rPr lang="en-US" dirty="0">
                <a:solidFill>
                  <a:schemeClr val="tx1"/>
                </a:solidFill>
              </a:rPr>
              <a:t> </a:t>
            </a:r>
            <a:r>
              <a:rPr lang="en-US" dirty="0" err="1">
                <a:solidFill>
                  <a:schemeClr val="tx1"/>
                </a:solidFill>
              </a:rPr>
              <a:t>memiliki</a:t>
            </a:r>
            <a:r>
              <a:rPr lang="en-US" dirty="0">
                <a:solidFill>
                  <a:schemeClr val="tx1"/>
                </a:solidFill>
              </a:rPr>
              <a:t> </a:t>
            </a:r>
            <a:r>
              <a:rPr lang="en-US" dirty="0" err="1">
                <a:solidFill>
                  <a:schemeClr val="tx1"/>
                </a:solidFill>
              </a:rPr>
              <a:t>konsekuensi</a:t>
            </a:r>
            <a:r>
              <a:rPr lang="en-US" dirty="0">
                <a:solidFill>
                  <a:schemeClr val="tx1"/>
                </a:solidFill>
              </a:rPr>
              <a:t> </a:t>
            </a:r>
            <a:r>
              <a:rPr lang="en-US" dirty="0" err="1">
                <a:solidFill>
                  <a:schemeClr val="tx1"/>
                </a:solidFill>
              </a:rPr>
              <a:t>bahwa</a:t>
            </a:r>
            <a:r>
              <a:rPr lang="en-US" dirty="0">
                <a:solidFill>
                  <a:schemeClr val="tx1"/>
                </a:solidFill>
              </a:rPr>
              <a:t> </a:t>
            </a:r>
            <a:r>
              <a:rPr lang="en-US" dirty="0" err="1">
                <a:solidFill>
                  <a:schemeClr val="tx1"/>
                </a:solidFill>
              </a:rPr>
              <a:t>jika</a:t>
            </a:r>
            <a:r>
              <a:rPr lang="en-US" dirty="0">
                <a:solidFill>
                  <a:schemeClr val="tx1"/>
                </a:solidFill>
              </a:rPr>
              <a:t> </a:t>
            </a:r>
            <a:r>
              <a:rPr lang="en-US" dirty="0" err="1">
                <a:solidFill>
                  <a:schemeClr val="tx1"/>
                </a:solidFill>
              </a:rPr>
              <a:t>dalam</a:t>
            </a:r>
            <a:r>
              <a:rPr lang="en-US" dirty="0">
                <a:solidFill>
                  <a:schemeClr val="tx1"/>
                </a:solidFill>
              </a:rPr>
              <a:t> </a:t>
            </a:r>
            <a:r>
              <a:rPr lang="en-US" dirty="0" err="1">
                <a:solidFill>
                  <a:schemeClr val="tx1"/>
                </a:solidFill>
              </a:rPr>
              <a:t>pelaksanaannya</a:t>
            </a:r>
            <a:r>
              <a:rPr lang="en-US" dirty="0">
                <a:solidFill>
                  <a:schemeClr val="tx1"/>
                </a:solidFill>
              </a:rPr>
              <a:t> </a:t>
            </a:r>
            <a:r>
              <a:rPr lang="en-US" dirty="0" err="1">
                <a:solidFill>
                  <a:schemeClr val="tx1"/>
                </a:solidFill>
              </a:rPr>
              <a:t>ternyata</a:t>
            </a:r>
            <a:r>
              <a:rPr lang="en-US" dirty="0">
                <a:solidFill>
                  <a:schemeClr val="tx1"/>
                </a:solidFill>
              </a:rPr>
              <a:t> </a:t>
            </a:r>
            <a:r>
              <a:rPr lang="en-US" sz="2800" b="1" u="sng" dirty="0" err="1">
                <a:solidFill>
                  <a:schemeClr val="tx1"/>
                </a:solidFill>
                <a:effectLst>
                  <a:outerShdw blurRad="38100" dist="38100" dir="2700000" algn="tl">
                    <a:srgbClr val="000000">
                      <a:alpha val="43137"/>
                    </a:srgbClr>
                  </a:outerShdw>
                </a:effectLst>
              </a:rPr>
              <a:t>diperlukan</a:t>
            </a:r>
            <a:r>
              <a:rPr lang="en-US" sz="2800" b="1" u="sng" dirty="0">
                <a:solidFill>
                  <a:schemeClr val="tx1"/>
                </a:solidFill>
                <a:effectLst>
                  <a:outerShdw blurRad="38100" dist="38100" dir="2700000" algn="tl">
                    <a:srgbClr val="000000">
                      <a:alpha val="43137"/>
                    </a:srgbClr>
                  </a:outerShdw>
                </a:effectLst>
              </a:rPr>
              <a:t> </a:t>
            </a:r>
            <a:r>
              <a:rPr lang="en-US" sz="2800" b="1" u="sng" dirty="0" err="1">
                <a:solidFill>
                  <a:schemeClr val="tx1"/>
                </a:solidFill>
                <a:effectLst>
                  <a:outerShdw blurRad="38100" dist="38100" dir="2700000" algn="tl">
                    <a:srgbClr val="000000">
                      <a:alpha val="43137"/>
                    </a:srgbClr>
                  </a:outerShdw>
                </a:effectLst>
              </a:rPr>
              <a:t>biaya</a:t>
            </a:r>
            <a:r>
              <a:rPr lang="en-US" sz="2800" b="1" u="sng" dirty="0">
                <a:solidFill>
                  <a:schemeClr val="tx1"/>
                </a:solidFill>
                <a:effectLst>
                  <a:outerShdw blurRad="38100" dist="38100" dir="2700000" algn="tl">
                    <a:srgbClr val="000000">
                      <a:alpha val="43137"/>
                    </a:srgbClr>
                  </a:outerShdw>
                </a:effectLst>
              </a:rPr>
              <a:t> </a:t>
            </a:r>
            <a:r>
              <a:rPr lang="en-US" sz="2800" b="1" u="sng" dirty="0" err="1">
                <a:solidFill>
                  <a:schemeClr val="tx1"/>
                </a:solidFill>
                <a:effectLst>
                  <a:outerShdw blurRad="38100" dist="38100" dir="2700000" algn="tl">
                    <a:srgbClr val="000000">
                      <a:alpha val="43137"/>
                    </a:srgbClr>
                  </a:outerShdw>
                </a:effectLst>
              </a:rPr>
              <a:t>tambahan</a:t>
            </a:r>
            <a:r>
              <a:rPr lang="en-US" sz="2800" b="1" u="sng" dirty="0">
                <a:solidFill>
                  <a:schemeClr val="tx1"/>
                </a:solidFill>
                <a:effectLst>
                  <a:outerShdw blurRad="38100" dist="38100" dir="2700000" algn="tl">
                    <a:srgbClr val="000000">
                      <a:alpha val="43137"/>
                    </a:srgbClr>
                  </a:outerShdw>
                </a:effectLst>
              </a:rPr>
              <a:t>, </a:t>
            </a:r>
            <a:r>
              <a:rPr lang="en-US" sz="2800" b="1" u="sng" dirty="0" err="1">
                <a:solidFill>
                  <a:schemeClr val="tx1"/>
                </a:solidFill>
                <a:effectLst>
                  <a:outerShdw blurRad="38100" dist="38100" dir="2700000" algn="tl">
                    <a:srgbClr val="000000">
                      <a:alpha val="43137"/>
                    </a:srgbClr>
                  </a:outerShdw>
                </a:effectLst>
              </a:rPr>
              <a:t>tidak</a:t>
            </a:r>
            <a:r>
              <a:rPr lang="en-US" sz="2800" b="1" u="sng" dirty="0">
                <a:solidFill>
                  <a:schemeClr val="tx1"/>
                </a:solidFill>
                <a:effectLst>
                  <a:outerShdw blurRad="38100" dist="38100" dir="2700000" algn="tl">
                    <a:srgbClr val="000000">
                      <a:alpha val="43137"/>
                    </a:srgbClr>
                  </a:outerShdw>
                </a:effectLst>
              </a:rPr>
              <a:t> </a:t>
            </a:r>
            <a:r>
              <a:rPr lang="en-US" sz="2800" b="1" u="sng" dirty="0" err="1">
                <a:solidFill>
                  <a:schemeClr val="tx1"/>
                </a:solidFill>
                <a:effectLst>
                  <a:outerShdw blurRad="38100" dist="38100" dir="2700000" algn="tl">
                    <a:srgbClr val="000000">
                      <a:alpha val="43137"/>
                    </a:srgbClr>
                  </a:outerShdw>
                </a:effectLst>
              </a:rPr>
              <a:t>akan</a:t>
            </a:r>
            <a:r>
              <a:rPr lang="en-US" sz="2800" b="1" u="sng" dirty="0">
                <a:solidFill>
                  <a:schemeClr val="tx1"/>
                </a:solidFill>
                <a:effectLst>
                  <a:outerShdw blurRad="38100" dist="38100" dir="2700000" algn="tl">
                    <a:srgbClr val="000000">
                      <a:alpha val="43137"/>
                    </a:srgbClr>
                  </a:outerShdw>
                </a:effectLst>
              </a:rPr>
              <a:t> </a:t>
            </a:r>
            <a:r>
              <a:rPr lang="en-US" sz="2800" b="1" u="sng" dirty="0" err="1">
                <a:solidFill>
                  <a:schemeClr val="tx1"/>
                </a:solidFill>
                <a:effectLst>
                  <a:outerShdw blurRad="38100" dist="38100" dir="2700000" algn="tl">
                    <a:srgbClr val="000000">
                      <a:alpha val="43137"/>
                    </a:srgbClr>
                  </a:outerShdw>
                </a:effectLst>
              </a:rPr>
              <a:t>dapat</a:t>
            </a:r>
            <a:r>
              <a:rPr lang="en-US" sz="2800" b="1" u="sng" dirty="0">
                <a:solidFill>
                  <a:schemeClr val="tx1"/>
                </a:solidFill>
                <a:effectLst>
                  <a:outerShdw blurRad="38100" dist="38100" dir="2700000" algn="tl">
                    <a:srgbClr val="000000">
                      <a:alpha val="43137"/>
                    </a:srgbClr>
                  </a:outerShdw>
                </a:effectLst>
              </a:rPr>
              <a:t> </a:t>
            </a:r>
            <a:r>
              <a:rPr lang="en-US" sz="2800" b="1" u="sng" dirty="0" err="1">
                <a:solidFill>
                  <a:schemeClr val="tx1"/>
                </a:solidFill>
                <a:effectLst>
                  <a:outerShdw blurRad="38100" dist="38100" dir="2700000" algn="tl">
                    <a:srgbClr val="000000">
                      <a:alpha val="43137"/>
                    </a:srgbClr>
                  </a:outerShdw>
                </a:effectLst>
              </a:rPr>
              <a:t>dipenuhi</a:t>
            </a:r>
            <a:endParaRPr lang="en-US" sz="2800" b="1" u="sng" dirty="0">
              <a:solidFill>
                <a:schemeClr val="tx1"/>
              </a:solidFill>
              <a:effectLst>
                <a:outerShdw blurRad="38100" dist="38100" dir="2700000" algn="tl">
                  <a:srgbClr val="000000">
                    <a:alpha val="43137"/>
                  </a:srgbClr>
                </a:outerShdw>
              </a:effectLst>
            </a:endParaRPr>
          </a:p>
          <a:p>
            <a:endParaRPr lang="en-US" dirty="0"/>
          </a:p>
        </p:txBody>
      </p:sp>
    </p:spTree>
    <p:extLst>
      <p:ext uri="{BB962C8B-B14F-4D97-AF65-F5344CB8AC3E}">
        <p14:creationId xmlns="" xmlns:p14="http://schemas.microsoft.com/office/powerpoint/2010/main" val="23933268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138"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l="22511" t="10742" r="19290" b="3320"/>
          <a:stretch>
            <a:fillRect/>
          </a:stretch>
        </p:blipFill>
        <p:spPr bwMode="auto">
          <a:xfrm>
            <a:off x="1809751" y="357188"/>
            <a:ext cx="10096500" cy="6286500"/>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pic>
      <p:sp>
        <p:nvSpPr>
          <p:cNvPr id="7" name="Rectangle 6"/>
          <p:cNvSpPr/>
          <p:nvPr/>
        </p:nvSpPr>
        <p:spPr>
          <a:xfrm>
            <a:off x="476251" y="214314"/>
            <a:ext cx="2033762" cy="369332"/>
          </a:xfrm>
          <a:prstGeom prst="rect">
            <a:avLst/>
          </a:prstGeom>
          <a:solidFill>
            <a:schemeClr val="accent1">
              <a:lumMod val="20000"/>
              <a:lumOff val="80000"/>
            </a:schemeClr>
          </a:solidFill>
          <a:ln w="12700">
            <a:solidFill>
              <a:schemeClr val="tx1"/>
            </a:solidFill>
          </a:ln>
        </p:spPr>
        <p:txBody>
          <a:bodyPr wrap="none">
            <a:spAutoFit/>
          </a:bodyPr>
          <a:lstStyle/>
          <a:p>
            <a:pPr>
              <a:defRPr/>
            </a:pPr>
            <a:r>
              <a:rPr lang="id-ID" b="1" dirty="0">
                <a:latin typeface="Cambria" pitchFamily="18" charset="0"/>
              </a:rPr>
              <a:t>Lampiran </a:t>
            </a:r>
            <a:r>
              <a:rPr lang="en-US" b="1" dirty="0">
                <a:latin typeface="Cambria" pitchFamily="18" charset="0"/>
              </a:rPr>
              <a:t>IX PMK</a:t>
            </a:r>
            <a:endParaRPr lang="en-US" b="1" dirty="0"/>
          </a:p>
        </p:txBody>
      </p:sp>
      <p:pic>
        <p:nvPicPr>
          <p:cNvPr id="91140" name="Picture 3" descr="depkeuRocks.png"/>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81000" y="714376"/>
            <a:ext cx="1202267" cy="7858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953428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241751"/>
          </a:xfrm>
        </p:spPr>
        <p:txBody>
          <a:bodyPr>
            <a:normAutofit/>
          </a:bodyPr>
          <a:lstStyle/>
          <a:p>
            <a:pPr>
              <a:lnSpc>
                <a:spcPct val="100000"/>
              </a:lnSpc>
              <a:defRPr/>
            </a:pPr>
            <a:r>
              <a:rPr lang="id-ID" sz="3600" dirty="0" smtClean="0"/>
              <a:t>KELENGKAPAN SPJ PERJALANAN DINAS</a:t>
            </a:r>
            <a:endParaRPr lang="id-ID" sz="3600" dirty="0"/>
          </a:p>
        </p:txBody>
      </p:sp>
      <p:sp>
        <p:nvSpPr>
          <p:cNvPr id="3" name="Content Placeholder 2"/>
          <p:cNvSpPr>
            <a:spLocks noGrp="1"/>
          </p:cNvSpPr>
          <p:nvPr>
            <p:ph idx="1"/>
          </p:nvPr>
        </p:nvSpPr>
        <p:spPr/>
        <p:txBody>
          <a:bodyPr/>
          <a:lstStyle/>
          <a:p>
            <a:pPr marL="514350" indent="-514350" eaLnBrk="1" hangingPunct="1">
              <a:lnSpc>
                <a:spcPct val="100000"/>
              </a:lnSpc>
              <a:buFont typeface="Arial" charset="0"/>
              <a:buAutoNum type="arabicPeriod"/>
              <a:defRPr/>
            </a:pPr>
            <a:r>
              <a:rPr lang="id-ID" dirty="0" smtClean="0"/>
              <a:t>Surat </a:t>
            </a:r>
            <a:r>
              <a:rPr lang="id-ID" dirty="0"/>
              <a:t>Perjalanan Dinas (SPD) </a:t>
            </a:r>
          </a:p>
          <a:p>
            <a:pPr marL="514350" indent="-514350" eaLnBrk="1" hangingPunct="1">
              <a:lnSpc>
                <a:spcPct val="100000"/>
              </a:lnSpc>
              <a:buFont typeface="Arial" charset="0"/>
              <a:buAutoNum type="arabicPeriod"/>
              <a:defRPr/>
            </a:pPr>
            <a:r>
              <a:rPr lang="id-ID" dirty="0"/>
              <a:t>Tiket, </a:t>
            </a:r>
            <a:r>
              <a:rPr lang="id-ID" dirty="0" err="1"/>
              <a:t>Boarding</a:t>
            </a:r>
            <a:r>
              <a:rPr lang="id-ID" dirty="0"/>
              <a:t> </a:t>
            </a:r>
            <a:r>
              <a:rPr lang="id-ID" dirty="0" err="1"/>
              <a:t>pass</a:t>
            </a:r>
            <a:endParaRPr lang="id-ID" dirty="0"/>
          </a:p>
          <a:p>
            <a:pPr marL="514350" indent="-514350" eaLnBrk="1" hangingPunct="1">
              <a:lnSpc>
                <a:spcPct val="100000"/>
              </a:lnSpc>
              <a:buFont typeface="Arial" charset="0"/>
              <a:buAutoNum type="arabicPeriod"/>
              <a:defRPr/>
            </a:pPr>
            <a:r>
              <a:rPr lang="id-ID" dirty="0"/>
              <a:t>Bill Hotel</a:t>
            </a:r>
          </a:p>
          <a:p>
            <a:pPr marL="514350" indent="-514350" eaLnBrk="1" hangingPunct="1">
              <a:lnSpc>
                <a:spcPct val="100000"/>
              </a:lnSpc>
              <a:buFont typeface="Arial" charset="0"/>
              <a:buAutoNum type="arabicPeriod"/>
              <a:defRPr/>
            </a:pPr>
            <a:r>
              <a:rPr lang="id-ID" dirty="0"/>
              <a:t>Surat Tugas</a:t>
            </a:r>
          </a:p>
          <a:p>
            <a:pPr marL="514350" indent="-514350" eaLnBrk="1" hangingPunct="1">
              <a:lnSpc>
                <a:spcPct val="100000"/>
              </a:lnSpc>
              <a:buFont typeface="Arial" charset="0"/>
              <a:buAutoNum type="arabicPeriod"/>
              <a:defRPr/>
            </a:pPr>
            <a:r>
              <a:rPr lang="id-ID" dirty="0"/>
              <a:t>Undangan </a:t>
            </a:r>
          </a:p>
          <a:p>
            <a:pPr marL="514350" indent="-514350" eaLnBrk="1" hangingPunct="1">
              <a:lnSpc>
                <a:spcPct val="100000"/>
              </a:lnSpc>
              <a:buFont typeface="Arial" charset="0"/>
              <a:buAutoNum type="arabicPeriod"/>
              <a:defRPr/>
            </a:pPr>
            <a:r>
              <a:rPr lang="id-ID" dirty="0"/>
              <a:t>Rincian Belanja Riil</a:t>
            </a:r>
          </a:p>
          <a:p>
            <a:pPr eaLnBrk="1" hangingPunct="1">
              <a:lnSpc>
                <a:spcPct val="100000"/>
              </a:lnSpc>
              <a:defRPr/>
            </a:pPr>
            <a:endParaRPr lang="en-US" dirty="0"/>
          </a:p>
        </p:txBody>
      </p:sp>
    </p:spTree>
    <p:extLst>
      <p:ext uri="{BB962C8B-B14F-4D97-AF65-F5344CB8AC3E}">
        <p14:creationId xmlns="" xmlns:p14="http://schemas.microsoft.com/office/powerpoint/2010/main" val="35963215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1" y="1084217"/>
            <a:ext cx="10919012" cy="3953949"/>
          </a:xfrm>
        </p:spPr>
        <p:style>
          <a:lnRef idx="2">
            <a:schemeClr val="dk1"/>
          </a:lnRef>
          <a:fillRef idx="1">
            <a:schemeClr val="lt1"/>
          </a:fillRef>
          <a:effectRef idx="0">
            <a:schemeClr val="dk1"/>
          </a:effectRef>
          <a:fontRef idx="minor">
            <a:schemeClr val="dk1"/>
          </a:fontRef>
        </p:style>
        <p:txBody>
          <a:bodyPr>
            <a:normAutofit/>
          </a:bodyPr>
          <a:lstStyle/>
          <a:p>
            <a:pPr marL="0" indent="0" algn="ctr">
              <a:buNone/>
            </a:pPr>
            <a:endParaRPr lang="id-ID" sz="3600" b="1" dirty="0" smtClean="0"/>
          </a:p>
          <a:p>
            <a:pPr marL="0" indent="0" algn="ctr">
              <a:buNone/>
            </a:pPr>
            <a:endParaRPr lang="id-ID" sz="3600" b="1" dirty="0" smtClean="0"/>
          </a:p>
          <a:p>
            <a:pPr marL="0" indent="0" algn="ctr">
              <a:buNone/>
            </a:pPr>
            <a:r>
              <a:rPr lang="en-US" sz="3600" b="1" dirty="0" smtClean="0"/>
              <a:t>“</a:t>
            </a:r>
            <a:r>
              <a:rPr lang="en-US" sz="3600" b="1" dirty="0" err="1" smtClean="0"/>
              <a:t>Jangan</a:t>
            </a:r>
            <a:r>
              <a:rPr lang="id-ID" sz="3600" b="1" dirty="0" smtClean="0"/>
              <a:t> </a:t>
            </a:r>
            <a:r>
              <a:rPr lang="en-US" sz="3600" b="1" dirty="0" err="1" smtClean="0"/>
              <a:t>jadikan</a:t>
            </a:r>
            <a:r>
              <a:rPr lang="en-US" sz="3600" b="1" dirty="0" smtClean="0"/>
              <a:t> </a:t>
            </a:r>
            <a:r>
              <a:rPr lang="en-US" sz="3600" b="1" dirty="0"/>
              <a:t>SPJ/</a:t>
            </a:r>
            <a:r>
              <a:rPr lang="en-US" sz="3600" b="1" dirty="0" err="1"/>
              <a:t>Bukti</a:t>
            </a:r>
            <a:r>
              <a:rPr lang="en-US" sz="3600" b="1" dirty="0"/>
              <a:t> </a:t>
            </a:r>
            <a:r>
              <a:rPr lang="en-US" sz="3600" b="1" dirty="0" err="1"/>
              <a:t>sebagai</a:t>
            </a:r>
            <a:r>
              <a:rPr lang="en-US" sz="3600" b="1" dirty="0"/>
              <a:t> </a:t>
            </a:r>
            <a:r>
              <a:rPr lang="en-US" sz="3600" b="1" dirty="0" err="1"/>
              <a:t>beban</a:t>
            </a:r>
            <a:r>
              <a:rPr lang="en-US" sz="3600" b="1" dirty="0"/>
              <a:t>, </a:t>
            </a:r>
            <a:r>
              <a:rPr lang="en-US" sz="3600" b="1" dirty="0" err="1"/>
              <a:t>jadikanlah</a:t>
            </a:r>
            <a:r>
              <a:rPr lang="en-US" sz="3600" b="1" dirty="0"/>
              <a:t> </a:t>
            </a:r>
            <a:r>
              <a:rPr lang="en-US" sz="3600" b="1" dirty="0" err="1"/>
              <a:t>mekanisme</a:t>
            </a:r>
            <a:r>
              <a:rPr lang="en-US" sz="3600" b="1" dirty="0"/>
              <a:t> SPJ/</a:t>
            </a:r>
            <a:r>
              <a:rPr lang="en-US" sz="3600" b="1" dirty="0" err="1"/>
              <a:t>Bukti</a:t>
            </a:r>
            <a:r>
              <a:rPr lang="en-US" sz="3600" b="1" dirty="0"/>
              <a:t> </a:t>
            </a:r>
            <a:r>
              <a:rPr lang="en-US" sz="3600" b="1" dirty="0" err="1"/>
              <a:t>sebagai</a:t>
            </a:r>
            <a:r>
              <a:rPr lang="en-US" sz="3600" b="1" dirty="0"/>
              <a:t> </a:t>
            </a:r>
            <a:r>
              <a:rPr lang="en-US" sz="3600" b="1" dirty="0" err="1"/>
              <a:t>alat</a:t>
            </a:r>
            <a:r>
              <a:rPr lang="en-US" sz="3600" b="1" dirty="0"/>
              <a:t> </a:t>
            </a:r>
            <a:r>
              <a:rPr lang="en-US" sz="3600" b="1" dirty="0" err="1"/>
              <a:t>untuk</a:t>
            </a:r>
            <a:r>
              <a:rPr lang="en-US" sz="3600" b="1" dirty="0"/>
              <a:t> </a:t>
            </a:r>
            <a:r>
              <a:rPr lang="en-US" sz="3600" b="1" dirty="0" err="1"/>
              <a:t>melindungi</a:t>
            </a:r>
            <a:r>
              <a:rPr lang="en-US" sz="3600" b="1" dirty="0"/>
              <a:t> </a:t>
            </a:r>
            <a:r>
              <a:rPr lang="en-US" sz="3600" b="1" dirty="0" err="1"/>
              <a:t>diri</a:t>
            </a:r>
            <a:r>
              <a:rPr lang="en-US" sz="3600" b="1" dirty="0"/>
              <a:t> </a:t>
            </a:r>
            <a:r>
              <a:rPr lang="en-US" sz="3600" b="1" dirty="0" err="1"/>
              <a:t>dari</a:t>
            </a:r>
            <a:r>
              <a:rPr lang="en-US" sz="3600" b="1" dirty="0"/>
              <a:t> </a:t>
            </a:r>
            <a:r>
              <a:rPr lang="id-ID" sz="3600" b="1" dirty="0" smtClean="0"/>
              <a:t>kemungkinan </a:t>
            </a:r>
            <a:r>
              <a:rPr lang="en-US" sz="3600" b="1" dirty="0" err="1" smtClean="0"/>
              <a:t>tuntutan</a:t>
            </a:r>
            <a:r>
              <a:rPr lang="en-US" sz="3600" b="1" dirty="0" smtClean="0"/>
              <a:t> </a:t>
            </a:r>
            <a:r>
              <a:rPr lang="en-US" sz="3600" b="1" dirty="0" err="1"/>
              <a:t>di</a:t>
            </a:r>
            <a:r>
              <a:rPr lang="en-US" sz="3600" b="1" dirty="0"/>
              <a:t> </a:t>
            </a:r>
            <a:r>
              <a:rPr lang="en-US" sz="3600" b="1" dirty="0" err="1" smtClean="0"/>
              <a:t>kemudian</a:t>
            </a:r>
            <a:r>
              <a:rPr lang="en-US" sz="3600" b="1" dirty="0" smtClean="0"/>
              <a:t> </a:t>
            </a:r>
            <a:r>
              <a:rPr lang="en-US" sz="3600" b="1" dirty="0" err="1"/>
              <a:t>hari</a:t>
            </a:r>
            <a:r>
              <a:rPr lang="en-US" sz="3600" b="1" dirty="0"/>
              <a:t>”</a:t>
            </a:r>
          </a:p>
        </p:txBody>
      </p:sp>
      <p:pic>
        <p:nvPicPr>
          <p:cNvPr id="4" name="Picture 3"/>
          <p:cNvPicPr>
            <a:picLocks noChangeAspect="1"/>
          </p:cNvPicPr>
          <p:nvPr/>
        </p:nvPicPr>
        <p:blipFill>
          <a:blip r:embed="rId2" cstate="print"/>
          <a:stretch>
            <a:fillRect/>
          </a:stretch>
        </p:blipFill>
        <p:spPr>
          <a:xfrm>
            <a:off x="4201637" y="5203371"/>
            <a:ext cx="3861135" cy="920576"/>
          </a:xfrm>
          <a:prstGeom prst="rect">
            <a:avLst/>
          </a:prstGeom>
        </p:spPr>
      </p:pic>
    </p:spTree>
    <p:extLst>
      <p:ext uri="{BB962C8B-B14F-4D97-AF65-F5344CB8AC3E}">
        <p14:creationId xmlns="" xmlns:p14="http://schemas.microsoft.com/office/powerpoint/2010/main" val="4019348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E93292EC-B193-4524-8D66-B000E4AD0244}"/>
              </a:ext>
            </a:extLst>
          </p:cNvPr>
          <p:cNvSpPr txBox="1"/>
          <p:nvPr/>
        </p:nvSpPr>
        <p:spPr>
          <a:xfrm>
            <a:off x="325580" y="748141"/>
            <a:ext cx="3172691" cy="1200329"/>
          </a:xfrm>
          <a:prstGeom prst="rect">
            <a:avLst/>
          </a:prstGeom>
          <a:ln/>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defRPr/>
            </a:pPr>
            <a:r>
              <a:rPr lang="id-ID" b="1" dirty="0"/>
              <a:t>PMK</a:t>
            </a:r>
            <a:r>
              <a:rPr lang="en-US" b="1" dirty="0"/>
              <a:t> No. </a:t>
            </a:r>
            <a:r>
              <a:rPr lang="id-ID" b="1" dirty="0" smtClean="0"/>
              <a:t>86</a:t>
            </a:r>
            <a:r>
              <a:rPr lang="en-US" b="1" dirty="0" smtClean="0"/>
              <a:t>/PMK.02/201</a:t>
            </a:r>
            <a:r>
              <a:rPr lang="id-ID" b="1" dirty="0" smtClean="0"/>
              <a:t>7</a:t>
            </a:r>
            <a:r>
              <a:rPr lang="en-US" b="1" dirty="0" smtClean="0"/>
              <a:t> </a:t>
            </a:r>
            <a:r>
              <a:rPr lang="en-US" b="1" dirty="0"/>
              <a:t/>
            </a:r>
            <a:br>
              <a:rPr lang="en-US" b="1" dirty="0"/>
            </a:br>
            <a:r>
              <a:rPr lang="en-US" b="1" dirty="0"/>
              <a:t>TENTANG </a:t>
            </a:r>
          </a:p>
          <a:p>
            <a:pPr algn="ctr">
              <a:defRPr/>
            </a:pPr>
            <a:r>
              <a:rPr lang="en-US" b="1" dirty="0"/>
              <a:t>STANDAR BIAYA KELUARAN </a:t>
            </a:r>
          </a:p>
          <a:p>
            <a:pPr algn="ctr">
              <a:defRPr/>
            </a:pPr>
            <a:r>
              <a:rPr lang="en-US" b="1" dirty="0"/>
              <a:t>TAHUN ANGGARAN </a:t>
            </a:r>
            <a:r>
              <a:rPr lang="en-US" b="1" dirty="0" smtClean="0"/>
              <a:t>201</a:t>
            </a:r>
            <a:r>
              <a:rPr lang="id-ID" b="1" dirty="0" smtClean="0"/>
              <a:t>8</a:t>
            </a:r>
            <a:endParaRPr lang="id-ID" b="1" dirty="0">
              <a:latin typeface="Tahoma" pitchFamily="34" charset="0"/>
              <a:ea typeface="Tahoma" pitchFamily="34" charset="0"/>
              <a:cs typeface="Tahoma" pitchFamily="34" charset="0"/>
            </a:endParaRPr>
          </a:p>
        </p:txBody>
      </p:sp>
      <p:sp>
        <p:nvSpPr>
          <p:cNvPr id="6" name="Rectangle 5">
            <a:extLst>
              <a:ext uri="{FF2B5EF4-FFF2-40B4-BE49-F238E27FC236}">
                <a16:creationId xmlns="" xmlns:a16="http://schemas.microsoft.com/office/drawing/2014/main" id="{641D91F4-D769-43C3-B271-A6FB95E5FFAB}"/>
              </a:ext>
            </a:extLst>
          </p:cNvPr>
          <p:cNvSpPr/>
          <p:nvPr/>
        </p:nvSpPr>
        <p:spPr>
          <a:xfrm>
            <a:off x="325579" y="2399384"/>
            <a:ext cx="3470566" cy="3693319"/>
          </a:xfrm>
          <a:prstGeom prst="rect">
            <a:avLst/>
          </a:prstGeom>
        </p:spPr>
        <p:txBody>
          <a:bodyPr wrap="square">
            <a:spAutoFit/>
          </a:bodyPr>
          <a:lstStyle/>
          <a:p>
            <a:pPr marL="285750" indent="-285750">
              <a:buFont typeface="Arial" panose="020B0604020202020204" pitchFamily="34" charset="0"/>
              <a:buChar char="•"/>
            </a:pPr>
            <a:r>
              <a:rPr lang="id-ID" dirty="0"/>
              <a:t>B</a:t>
            </a:r>
            <a:r>
              <a:rPr lang="en-US" dirty="0" err="1"/>
              <a:t>esaran</a:t>
            </a:r>
            <a:r>
              <a:rPr lang="en-US" dirty="0"/>
              <a:t> </a:t>
            </a:r>
            <a:r>
              <a:rPr lang="en-US" dirty="0" err="1"/>
              <a:t>biaya</a:t>
            </a:r>
            <a:r>
              <a:rPr lang="en-US" dirty="0"/>
              <a:t> yang </a:t>
            </a:r>
            <a:r>
              <a:rPr lang="en-US" dirty="0" err="1"/>
              <a:t>ditetapkan</a:t>
            </a:r>
            <a:r>
              <a:rPr lang="en-US" dirty="0"/>
              <a:t> </a:t>
            </a:r>
            <a:r>
              <a:rPr lang="en-US" dirty="0" err="1"/>
              <a:t>untuk</a:t>
            </a:r>
            <a:r>
              <a:rPr lang="en-US" dirty="0"/>
              <a:t> </a:t>
            </a:r>
            <a:r>
              <a:rPr lang="en-US" dirty="0" err="1"/>
              <a:t>menghasilkan</a:t>
            </a:r>
            <a:r>
              <a:rPr lang="en-US" dirty="0"/>
              <a:t> </a:t>
            </a:r>
            <a:r>
              <a:rPr lang="en-US" dirty="0" err="1"/>
              <a:t>keluaran</a:t>
            </a:r>
            <a:r>
              <a:rPr lang="en-US" dirty="0"/>
              <a:t> </a:t>
            </a:r>
            <a:r>
              <a:rPr lang="en-US" i="1" dirty="0"/>
              <a:t>(output)/sub </a:t>
            </a:r>
            <a:r>
              <a:rPr lang="en-US" dirty="0" err="1"/>
              <a:t>keluaran</a:t>
            </a:r>
            <a:r>
              <a:rPr lang="en-US" dirty="0"/>
              <a:t> </a:t>
            </a:r>
            <a:r>
              <a:rPr lang="en-US" i="1" dirty="0"/>
              <a:t>(sub output)</a:t>
            </a:r>
            <a:endParaRPr lang="id-ID" i="1" dirty="0"/>
          </a:p>
          <a:p>
            <a:pPr marL="285750" indent="-285750">
              <a:buFont typeface="Arial" panose="020B0604020202020204" pitchFamily="34" charset="0"/>
              <a:buChar char="•"/>
            </a:pPr>
            <a:r>
              <a:rPr lang="id-ID" dirty="0"/>
              <a:t>Mewujudkan penerapan kebijakan penganggaran berbasis kinerja yang makin berkualitas</a:t>
            </a:r>
          </a:p>
          <a:p>
            <a:pPr marL="285750" indent="-285750">
              <a:buFont typeface="Arial" panose="020B0604020202020204" pitchFamily="34" charset="0"/>
              <a:buChar char="•"/>
            </a:pPr>
            <a:r>
              <a:rPr lang="id-ID" dirty="0"/>
              <a:t>Tidak ada komponen honorarium bagi peneliti</a:t>
            </a:r>
          </a:p>
          <a:p>
            <a:pPr marL="285750" indent="-285750">
              <a:buFont typeface="Arial" panose="020B0604020202020204" pitchFamily="34" charset="0"/>
              <a:buChar char="•"/>
            </a:pPr>
            <a:r>
              <a:rPr lang="id-ID" dirty="0"/>
              <a:t>Biaya penelitian lebih besar</a:t>
            </a:r>
          </a:p>
          <a:p>
            <a:pPr marL="285750" indent="-285750">
              <a:buFont typeface="Arial" panose="020B0604020202020204" pitchFamily="34" charset="0"/>
              <a:buChar char="•"/>
            </a:pPr>
            <a:r>
              <a:rPr lang="id-ID" dirty="0"/>
              <a:t>Peneliti tidak perlu mengurusi SPJ</a:t>
            </a:r>
          </a:p>
        </p:txBody>
      </p:sp>
      <p:sp>
        <p:nvSpPr>
          <p:cNvPr id="8" name="TextBox 7">
            <a:extLst>
              <a:ext uri="{FF2B5EF4-FFF2-40B4-BE49-F238E27FC236}">
                <a16:creationId xmlns="" xmlns:a16="http://schemas.microsoft.com/office/drawing/2014/main" id="{4A667B88-698F-4A36-8924-08E088C79E4A}"/>
              </a:ext>
            </a:extLst>
          </p:cNvPr>
          <p:cNvSpPr txBox="1"/>
          <p:nvPr/>
        </p:nvSpPr>
        <p:spPr>
          <a:xfrm>
            <a:off x="5566061" y="788129"/>
            <a:ext cx="3172691" cy="1200329"/>
          </a:xfrm>
          <a:prstGeom prst="rect">
            <a:avLst/>
          </a:prstGeom>
          <a:ln/>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id-ID" b="1" dirty="0">
                <a:ea typeface="Tahoma" panose="020B0604030504040204" pitchFamily="34" charset="0"/>
                <a:cs typeface="Tahoma" panose="020B0604030504040204" pitchFamily="34" charset="0"/>
              </a:rPr>
              <a:t>PMK No.  49/PMK. 02/2017</a:t>
            </a:r>
          </a:p>
          <a:p>
            <a:pPr algn="ctr"/>
            <a:r>
              <a:rPr lang="id-ID" b="1" dirty="0">
                <a:ea typeface="Tahoma" panose="020B0604030504040204" pitchFamily="34" charset="0"/>
                <a:cs typeface="Tahoma" panose="020B0604030504040204" pitchFamily="34" charset="0"/>
              </a:rPr>
              <a:t>TENTANG</a:t>
            </a:r>
          </a:p>
          <a:p>
            <a:pPr algn="ctr"/>
            <a:r>
              <a:rPr lang="sv-SE" b="1" dirty="0">
                <a:ea typeface="Tahoma" panose="020B0604030504040204" pitchFamily="34" charset="0"/>
                <a:cs typeface="Tahoma" panose="020B0604030504040204" pitchFamily="34" charset="0"/>
              </a:rPr>
              <a:t>STANDAR BIAYA MASUKAN TAHUN ANGGARAN 2</a:t>
            </a:r>
            <a:r>
              <a:rPr lang="id-ID" b="1" dirty="0">
                <a:ea typeface="Tahoma" pitchFamily="34" charset="0"/>
                <a:cs typeface="Tahoma" pitchFamily="34" charset="0"/>
              </a:rPr>
              <a:t>018 </a:t>
            </a:r>
          </a:p>
        </p:txBody>
      </p:sp>
      <p:sp>
        <p:nvSpPr>
          <p:cNvPr id="9" name="Rectangle 8">
            <a:extLst>
              <a:ext uri="{FF2B5EF4-FFF2-40B4-BE49-F238E27FC236}">
                <a16:creationId xmlns="" xmlns:a16="http://schemas.microsoft.com/office/drawing/2014/main" id="{3171523B-DF57-4A4B-9774-AC7C728832B3}"/>
              </a:ext>
            </a:extLst>
          </p:cNvPr>
          <p:cNvSpPr/>
          <p:nvPr/>
        </p:nvSpPr>
        <p:spPr>
          <a:xfrm>
            <a:off x="4218709" y="2357816"/>
            <a:ext cx="3172690" cy="3416320"/>
          </a:xfrm>
          <a:prstGeom prst="rect">
            <a:avLst/>
          </a:prstGeom>
        </p:spPr>
        <p:txBody>
          <a:bodyPr wrap="square">
            <a:spAutoFit/>
          </a:bodyPr>
          <a:lstStyle/>
          <a:p>
            <a:pPr marL="285750" indent="-285750">
              <a:buFont typeface="Arial" panose="020B0604020202020204" pitchFamily="34" charset="0"/>
              <a:buChar char="•"/>
            </a:pPr>
            <a:r>
              <a:rPr lang="id-ID" dirty="0"/>
              <a:t>Satuan biaya berupa harga satuan, tarif, dan indeks yang ditetapkan untuk menghasilkan biaya komponen keluaran dalam penyusunan rencana kerja dan anggaran kementerian negara/ lembaga Tahun Anggaran 2018</a:t>
            </a:r>
          </a:p>
          <a:p>
            <a:pPr marL="285750" indent="-285750">
              <a:buFont typeface="Arial" panose="020B0604020202020204" pitchFamily="34" charset="0"/>
              <a:buChar char="•"/>
            </a:pPr>
            <a:r>
              <a:rPr lang="id-ID" dirty="0"/>
              <a:t>Mengatur semua tarif pengeluaran</a:t>
            </a:r>
          </a:p>
          <a:p>
            <a:pPr marL="285750" indent="-285750">
              <a:buFont typeface="Arial" panose="020B0604020202020204" pitchFamily="34" charset="0"/>
              <a:buChar char="•"/>
            </a:pPr>
            <a:r>
              <a:rPr lang="id-ID" dirty="0"/>
              <a:t>SPJ harus jelas</a:t>
            </a:r>
          </a:p>
        </p:txBody>
      </p:sp>
      <p:sp>
        <p:nvSpPr>
          <p:cNvPr id="10" name="TextBox 9">
            <a:extLst>
              <a:ext uri="{FF2B5EF4-FFF2-40B4-BE49-F238E27FC236}">
                <a16:creationId xmlns="" xmlns:a16="http://schemas.microsoft.com/office/drawing/2014/main" id="{98BF58E4-6526-4F0A-B1B1-1632A151D49B}"/>
              </a:ext>
            </a:extLst>
          </p:cNvPr>
          <p:cNvSpPr txBox="1"/>
          <p:nvPr/>
        </p:nvSpPr>
        <p:spPr>
          <a:xfrm>
            <a:off x="505689" y="180109"/>
            <a:ext cx="2805547" cy="369332"/>
          </a:xfrm>
          <a:prstGeom prst="rect">
            <a:avLst/>
          </a:prstGeom>
          <a:noFill/>
        </p:spPr>
        <p:txBody>
          <a:bodyPr wrap="square" rtlCol="0">
            <a:spAutoFit/>
          </a:bodyPr>
          <a:lstStyle/>
          <a:p>
            <a:pPr algn="ctr"/>
            <a:r>
              <a:rPr lang="id-ID" dirty="0"/>
              <a:t>OUTPUT</a:t>
            </a:r>
          </a:p>
        </p:txBody>
      </p:sp>
      <p:sp>
        <p:nvSpPr>
          <p:cNvPr id="11" name="TextBox 10">
            <a:extLst>
              <a:ext uri="{FF2B5EF4-FFF2-40B4-BE49-F238E27FC236}">
                <a16:creationId xmlns="" xmlns:a16="http://schemas.microsoft.com/office/drawing/2014/main" id="{FE4B2283-2B8E-41C6-9F47-70BA79C57B25}"/>
              </a:ext>
            </a:extLst>
          </p:cNvPr>
          <p:cNvSpPr txBox="1"/>
          <p:nvPr/>
        </p:nvSpPr>
        <p:spPr>
          <a:xfrm>
            <a:off x="5749632" y="213741"/>
            <a:ext cx="2805547" cy="369332"/>
          </a:xfrm>
          <a:prstGeom prst="rect">
            <a:avLst/>
          </a:prstGeom>
          <a:noFill/>
        </p:spPr>
        <p:txBody>
          <a:bodyPr wrap="square" rtlCol="0">
            <a:spAutoFit/>
          </a:bodyPr>
          <a:lstStyle/>
          <a:p>
            <a:pPr algn="ctr"/>
            <a:r>
              <a:rPr lang="id-ID" dirty="0"/>
              <a:t>INPUT</a:t>
            </a:r>
          </a:p>
        </p:txBody>
      </p:sp>
      <p:sp>
        <p:nvSpPr>
          <p:cNvPr id="14" name="Rectangle 13">
            <a:extLst>
              <a:ext uri="{FF2B5EF4-FFF2-40B4-BE49-F238E27FC236}">
                <a16:creationId xmlns="" xmlns:a16="http://schemas.microsoft.com/office/drawing/2014/main" id="{F6B55058-D2BF-4203-A4CB-3BA3BD7E1F3C}"/>
              </a:ext>
            </a:extLst>
          </p:cNvPr>
          <p:cNvSpPr/>
          <p:nvPr/>
        </p:nvSpPr>
        <p:spPr>
          <a:xfrm>
            <a:off x="7696195" y="2332655"/>
            <a:ext cx="3990116" cy="2539157"/>
          </a:xfrm>
          <a:prstGeom prst="rect">
            <a:avLst/>
          </a:prstGeom>
        </p:spPr>
        <p:txBody>
          <a:bodyPr wrap="square">
            <a:spAutoFit/>
          </a:bodyPr>
          <a:lstStyle/>
          <a:p>
            <a:r>
              <a:rPr lang="id-ID" dirty="0"/>
              <a:t>Komponen yang diperbolehkan</a:t>
            </a:r>
          </a:p>
          <a:p>
            <a:pPr marL="623888" indent="-541338">
              <a:buFont typeface="Gill Sans MT" panose="020B0502020104020203" pitchFamily="34" charset="0"/>
              <a:buAutoNum type="arabicPeriod"/>
            </a:pPr>
            <a:r>
              <a:rPr lang="en-US" altLang="en-US" dirty="0" err="1"/>
              <a:t>Biaya</a:t>
            </a:r>
            <a:r>
              <a:rPr lang="en-US" altLang="en-US" dirty="0"/>
              <a:t> </a:t>
            </a:r>
            <a:r>
              <a:rPr lang="en-US" altLang="en-US" dirty="0" err="1"/>
              <a:t>gaji</a:t>
            </a:r>
            <a:r>
              <a:rPr lang="en-US" altLang="en-US" dirty="0"/>
              <a:t>/</a:t>
            </a:r>
            <a:r>
              <a:rPr lang="en-US" altLang="en-US" dirty="0" err="1"/>
              <a:t>upah</a:t>
            </a:r>
            <a:r>
              <a:rPr lang="en-US" altLang="en-US" dirty="0"/>
              <a:t>/honorarium</a:t>
            </a:r>
            <a:endParaRPr lang="id-ID" altLang="en-US" dirty="0"/>
          </a:p>
          <a:p>
            <a:pPr marL="623888" indent="-541338">
              <a:buFont typeface="Gill Sans MT" panose="020B0502020104020203" pitchFamily="34" charset="0"/>
              <a:buAutoNum type="arabicPeriod"/>
            </a:pPr>
            <a:r>
              <a:rPr lang="en-US" altLang="en-US" dirty="0" err="1"/>
              <a:t>Biaya</a:t>
            </a:r>
            <a:r>
              <a:rPr lang="en-US" altLang="en-US" dirty="0"/>
              <a:t> </a:t>
            </a:r>
            <a:r>
              <a:rPr lang="en-US" altLang="en-US" dirty="0" err="1"/>
              <a:t>Bahan</a:t>
            </a:r>
            <a:r>
              <a:rPr lang="en-US" altLang="en-US" dirty="0"/>
              <a:t> </a:t>
            </a:r>
            <a:r>
              <a:rPr lang="en-US" altLang="en-US" dirty="0" err="1"/>
              <a:t>habis</a:t>
            </a:r>
            <a:r>
              <a:rPr lang="en-US" altLang="en-US" dirty="0"/>
              <a:t> </a:t>
            </a:r>
            <a:r>
              <a:rPr lang="en-US" altLang="en-US" dirty="0" err="1"/>
              <a:t>pakai</a:t>
            </a:r>
            <a:endParaRPr lang="id-ID" altLang="en-US" dirty="0"/>
          </a:p>
          <a:p>
            <a:pPr marL="623888" indent="-541338">
              <a:buFont typeface="Gill Sans MT" panose="020B0502020104020203" pitchFamily="34" charset="0"/>
              <a:buAutoNum type="arabicPeriod"/>
            </a:pPr>
            <a:r>
              <a:rPr lang="en-US" altLang="en-US" dirty="0" err="1"/>
              <a:t>Biaya</a:t>
            </a:r>
            <a:r>
              <a:rPr lang="en-US" altLang="en-US" dirty="0"/>
              <a:t> </a:t>
            </a:r>
            <a:r>
              <a:rPr lang="en-US" altLang="en-US" dirty="0" err="1"/>
              <a:t>Perjalanan</a:t>
            </a:r>
            <a:r>
              <a:rPr lang="en-US" altLang="en-US" dirty="0"/>
              <a:t> </a:t>
            </a:r>
            <a:r>
              <a:rPr lang="en-US" altLang="en-US" dirty="0" err="1"/>
              <a:t>Dinas</a:t>
            </a:r>
            <a:endParaRPr lang="id-ID" altLang="en-US" dirty="0"/>
          </a:p>
          <a:p>
            <a:pPr marL="623888" indent="-541338">
              <a:buFont typeface="Gill Sans MT" panose="020B0502020104020203" pitchFamily="34" charset="0"/>
              <a:buAutoNum type="arabicPeriod"/>
            </a:pPr>
            <a:r>
              <a:rPr lang="en-US" altLang="en-US" dirty="0" err="1"/>
              <a:t>Biaya</a:t>
            </a:r>
            <a:r>
              <a:rPr lang="en-US" altLang="en-US" dirty="0"/>
              <a:t> </a:t>
            </a:r>
            <a:r>
              <a:rPr lang="en-US" altLang="en-US" dirty="0" err="1"/>
              <a:t>Operasional</a:t>
            </a:r>
            <a:r>
              <a:rPr lang="en-US" altLang="en-US" dirty="0"/>
              <a:t> </a:t>
            </a:r>
            <a:r>
              <a:rPr lang="en-US" altLang="en-US" dirty="0" err="1"/>
              <a:t>lainnya</a:t>
            </a:r>
            <a:r>
              <a:rPr lang="id-ID" altLang="en-US" dirty="0"/>
              <a:t> </a:t>
            </a:r>
            <a:r>
              <a:rPr lang="id-ID" altLang="en-US" sz="2000" dirty="0"/>
              <a:t/>
            </a:r>
            <a:br>
              <a:rPr lang="id-ID" altLang="en-US" sz="2000" dirty="0"/>
            </a:br>
            <a:r>
              <a:rPr lang="en-US" altLang="en-US" sz="1100" dirty="0"/>
              <a:t>(</a:t>
            </a:r>
            <a:r>
              <a:rPr lang="en-US" altLang="en-US" sz="1100" dirty="0" err="1"/>
              <a:t>sewa</a:t>
            </a:r>
            <a:r>
              <a:rPr lang="en-US" altLang="en-US" sz="1100" dirty="0"/>
              <a:t>, </a:t>
            </a:r>
            <a:r>
              <a:rPr lang="en-US" altLang="en-US" sz="1100" dirty="0" err="1"/>
              <a:t>penggandaan</a:t>
            </a:r>
            <a:r>
              <a:rPr lang="en-US" altLang="en-US" sz="1100" dirty="0"/>
              <a:t>, </a:t>
            </a:r>
            <a:r>
              <a:rPr lang="en-US" altLang="en-US" sz="1100" dirty="0" err="1"/>
              <a:t>pemeliharaan</a:t>
            </a:r>
            <a:r>
              <a:rPr lang="en-US" altLang="en-US" sz="1100" dirty="0"/>
              <a:t>, </a:t>
            </a:r>
            <a:r>
              <a:rPr lang="en-US" altLang="en-US" sz="1100" dirty="0" err="1"/>
              <a:t>konsumsi</a:t>
            </a:r>
            <a:r>
              <a:rPr lang="en-US" altLang="en-US" sz="1100" dirty="0"/>
              <a:t>,</a:t>
            </a:r>
            <a:br>
              <a:rPr lang="en-US" altLang="en-US" sz="1100" dirty="0"/>
            </a:br>
            <a:r>
              <a:rPr lang="en-US" altLang="en-US" sz="1100" dirty="0" err="1"/>
              <a:t>administrasi</a:t>
            </a:r>
            <a:r>
              <a:rPr lang="en-US" altLang="en-US" sz="1100" dirty="0"/>
              <a:t>, dan lain-lain).</a:t>
            </a:r>
            <a:endParaRPr lang="id-ID" altLang="en-US" sz="1100" dirty="0"/>
          </a:p>
          <a:p>
            <a:pPr marL="623888" indent="-541338">
              <a:buFont typeface="Gill Sans MT" panose="020B0502020104020203" pitchFamily="34" charset="0"/>
              <a:buAutoNum type="arabicPeriod"/>
            </a:pPr>
            <a:endParaRPr lang="id-ID" sz="1100" dirty="0"/>
          </a:p>
          <a:p>
            <a:pPr marL="82550"/>
            <a:r>
              <a:rPr lang="id-ID" dirty="0"/>
              <a:t>Yang boleh Kode 52</a:t>
            </a:r>
          </a:p>
          <a:p>
            <a:pPr marL="82550"/>
            <a:r>
              <a:rPr lang="id-ID" dirty="0"/>
              <a:t>Tidak boleh belanja modal (Kode 53)</a:t>
            </a:r>
          </a:p>
        </p:txBody>
      </p:sp>
    </p:spTree>
    <p:extLst>
      <p:ext uri="{BB962C8B-B14F-4D97-AF65-F5344CB8AC3E}">
        <p14:creationId xmlns="" xmlns:p14="http://schemas.microsoft.com/office/powerpoint/2010/main" val="226418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23458CBF-C55D-48C8-8ED7-902C976517D3}"/>
              </a:ext>
            </a:extLst>
          </p:cNvPr>
          <p:cNvSpPr txBox="1"/>
          <p:nvPr/>
        </p:nvSpPr>
        <p:spPr>
          <a:xfrm>
            <a:off x="782781" y="549441"/>
            <a:ext cx="3290456" cy="1200329"/>
          </a:xfrm>
          <a:prstGeom prst="rect">
            <a:avLst/>
          </a:prstGeom>
          <a:ln/>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id-ID" b="1" dirty="0"/>
              <a:t>PMK</a:t>
            </a:r>
            <a:r>
              <a:rPr lang="en-US" b="1" dirty="0"/>
              <a:t> No. </a:t>
            </a:r>
            <a:r>
              <a:rPr lang="id-ID" b="1" dirty="0"/>
              <a:t>181 /PMK.06/2016</a:t>
            </a:r>
          </a:p>
          <a:p>
            <a:pPr algn="ctr"/>
            <a:r>
              <a:rPr lang="id-ID" b="1" dirty="0"/>
              <a:t>TENTANG</a:t>
            </a:r>
          </a:p>
          <a:p>
            <a:pPr algn="ctr"/>
            <a:r>
              <a:rPr lang="id-ID" b="1" dirty="0"/>
              <a:t>PENATAUSAHAAN BARANG MILIK NEGARA</a:t>
            </a:r>
          </a:p>
        </p:txBody>
      </p:sp>
      <p:sp>
        <p:nvSpPr>
          <p:cNvPr id="5" name="Rectangle 4">
            <a:extLst>
              <a:ext uri="{FF2B5EF4-FFF2-40B4-BE49-F238E27FC236}">
                <a16:creationId xmlns="" xmlns:a16="http://schemas.microsoft.com/office/drawing/2014/main" id="{A66D8341-A95A-47A2-9671-B68237D9B9F1}"/>
              </a:ext>
            </a:extLst>
          </p:cNvPr>
          <p:cNvSpPr/>
          <p:nvPr/>
        </p:nvSpPr>
        <p:spPr>
          <a:xfrm>
            <a:off x="547252" y="1989211"/>
            <a:ext cx="4634347" cy="3693319"/>
          </a:xfrm>
          <a:prstGeom prst="rect">
            <a:avLst/>
          </a:prstGeom>
        </p:spPr>
        <p:txBody>
          <a:bodyPr wrap="square">
            <a:spAutoFit/>
          </a:bodyPr>
          <a:lstStyle/>
          <a:p>
            <a:pPr marL="285750" indent="-285750">
              <a:buFont typeface="Arial" panose="020B0604020202020204" pitchFamily="34" charset="0"/>
              <a:buChar char="•"/>
            </a:pPr>
            <a:r>
              <a:rPr lang="id-ID" dirty="0"/>
              <a:t>Pasal 40, </a:t>
            </a:r>
            <a:r>
              <a:rPr lang="fi-FI" dirty="0"/>
              <a:t>Nilai satuan minimum kapitalisasi BMN:</a:t>
            </a:r>
            <a:r>
              <a:rPr lang="id-ID" dirty="0"/>
              <a:t> a. sama dengan atau lebih dari Rp 1.000.000 (satu juta rupiah) , untuk: 1. peralatan dan mesin; atau </a:t>
            </a:r>
            <a:r>
              <a:rPr lang="fi-FI" dirty="0"/>
              <a:t>2. aset tetap renovasi peralatan dan mesin</a:t>
            </a:r>
            <a:endParaRPr lang="id-ID" dirty="0"/>
          </a:p>
          <a:p>
            <a:pPr marL="285750" indent="-285750">
              <a:buFont typeface="Arial" panose="020B0604020202020204" pitchFamily="34" charset="0"/>
              <a:buChar char="•"/>
            </a:pPr>
            <a:r>
              <a:rPr lang="id-ID" dirty="0"/>
              <a:t>Aturan sebelumnya berdasarkan (</a:t>
            </a:r>
            <a:r>
              <a:rPr lang="it-IT" dirty="0"/>
              <a:t>Lampiran VII PMK 120/PMK.06/2007 tentang Penatausahaan BMN</a:t>
            </a:r>
            <a:r>
              <a:rPr lang="id-ID" dirty="0"/>
              <a:t>) </a:t>
            </a:r>
            <a:r>
              <a:rPr lang="fi-FI" dirty="0"/>
              <a:t>Nilai Satuan Minimum Kapitalisasi Aset Tetap : </a:t>
            </a:r>
            <a:r>
              <a:rPr lang="sv-SE" dirty="0"/>
              <a:t>1) Pengeluaran untuk per satuan peralatan dan mesin, dan alat olah raga yang sama dengan atau lebih dari Rp 300.000,00 (tigaratus ribu rupiah) </a:t>
            </a:r>
          </a:p>
          <a:p>
            <a:pPr marL="285750" indent="-285750">
              <a:buFont typeface="Arial" panose="020B0604020202020204" pitchFamily="34" charset="0"/>
              <a:buChar char="•"/>
            </a:pPr>
            <a:r>
              <a:rPr lang="id-ID" dirty="0"/>
              <a:t>Ada bukti penyerahan inventarisasi aset</a:t>
            </a:r>
            <a:endParaRPr lang="fi-FI" dirty="0"/>
          </a:p>
        </p:txBody>
      </p:sp>
      <p:sp>
        <p:nvSpPr>
          <p:cNvPr id="6" name="TextBox 5">
            <a:extLst>
              <a:ext uri="{FF2B5EF4-FFF2-40B4-BE49-F238E27FC236}">
                <a16:creationId xmlns="" xmlns:a16="http://schemas.microsoft.com/office/drawing/2014/main" id="{D3EE0519-6127-4B2C-84D0-5CD96347F0D3}"/>
              </a:ext>
            </a:extLst>
          </p:cNvPr>
          <p:cNvSpPr txBox="1"/>
          <p:nvPr/>
        </p:nvSpPr>
        <p:spPr>
          <a:xfrm>
            <a:off x="5479471" y="549441"/>
            <a:ext cx="3865421" cy="1477328"/>
          </a:xfrm>
          <a:prstGeom prst="rect">
            <a:avLst/>
          </a:prstGeom>
          <a:ln/>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id-ID" b="1" dirty="0">
                <a:ea typeface="Tahoma" panose="020B0604030504040204" pitchFamily="34" charset="0"/>
                <a:cs typeface="Tahoma" panose="020B0604030504040204" pitchFamily="34" charset="0"/>
              </a:rPr>
              <a:t>PERATURAN DIREKTUR JENDERAL PERBENDAHARAAN NOMOR PER 15/PB//2017 TENTANG PETUNJUK PELAKSANAAN PEMBAYARAAN ANGGARAN BERBASIS SBK</a:t>
            </a:r>
          </a:p>
        </p:txBody>
      </p:sp>
      <p:sp>
        <p:nvSpPr>
          <p:cNvPr id="7" name="Rectangle 6">
            <a:extLst>
              <a:ext uri="{FF2B5EF4-FFF2-40B4-BE49-F238E27FC236}">
                <a16:creationId xmlns="" xmlns:a16="http://schemas.microsoft.com/office/drawing/2014/main" id="{B29180A4-26E2-414D-9299-44D5046BFF9A}"/>
              </a:ext>
            </a:extLst>
          </p:cNvPr>
          <p:cNvSpPr/>
          <p:nvPr/>
        </p:nvSpPr>
        <p:spPr>
          <a:xfrm>
            <a:off x="5479470" y="2214536"/>
            <a:ext cx="4003967" cy="2031325"/>
          </a:xfrm>
          <a:prstGeom prst="rect">
            <a:avLst/>
          </a:prstGeom>
        </p:spPr>
        <p:txBody>
          <a:bodyPr wrap="square">
            <a:spAutoFit/>
          </a:bodyPr>
          <a:lstStyle/>
          <a:p>
            <a:pPr marL="285750" indent="-285750">
              <a:buFont typeface="Arial" panose="020B0604020202020204" pitchFamily="34" charset="0"/>
              <a:buChar char="•"/>
            </a:pPr>
            <a:r>
              <a:rPr lang="id-ID" dirty="0"/>
              <a:t>Peneliti mengisi pernyataan tanggung jawab belanja</a:t>
            </a:r>
          </a:p>
          <a:p>
            <a:pPr marL="285750" indent="-285750">
              <a:buFont typeface="Arial" panose="020B0604020202020204" pitchFamily="34" charset="0"/>
              <a:buChar char="•"/>
            </a:pPr>
            <a:r>
              <a:rPr lang="id-ID" dirty="0"/>
              <a:t>Menyimpan semua bukti pengeluaran</a:t>
            </a:r>
          </a:p>
          <a:p>
            <a:pPr marL="285750" indent="-285750">
              <a:buFont typeface="Arial" panose="020B0604020202020204" pitchFamily="34" charset="0"/>
              <a:buChar char="•"/>
            </a:pPr>
            <a:r>
              <a:rPr lang="id-ID" dirty="0"/>
              <a:t>Kesediaan dilakukan pemeriksaan terhadap bukti pengeluaran</a:t>
            </a:r>
          </a:p>
          <a:p>
            <a:pPr marL="285750" indent="-285750">
              <a:buFont typeface="Arial" panose="020B0604020202020204" pitchFamily="34" charset="0"/>
              <a:buChar char="•"/>
            </a:pPr>
            <a:r>
              <a:rPr lang="id-ID" dirty="0"/>
              <a:t>Siap dituntut jika menyebabkan kerugian negara</a:t>
            </a:r>
          </a:p>
        </p:txBody>
      </p:sp>
    </p:spTree>
    <p:extLst>
      <p:ext uri="{BB962C8B-B14F-4D97-AF65-F5344CB8AC3E}">
        <p14:creationId xmlns="" xmlns:p14="http://schemas.microsoft.com/office/powerpoint/2010/main" val="3281981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BA962285-8ACB-4454-9EE8-3F1FC6E85304}"/>
              </a:ext>
            </a:extLst>
          </p:cNvPr>
          <p:cNvSpPr txBox="1"/>
          <p:nvPr/>
        </p:nvSpPr>
        <p:spPr>
          <a:xfrm>
            <a:off x="990598" y="737208"/>
            <a:ext cx="8956966" cy="1477328"/>
          </a:xfrm>
          <a:prstGeom prst="rect">
            <a:avLst/>
          </a:prstGeom>
          <a:ln/>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id-ID" b="1" dirty="0">
                <a:ea typeface="Tahoma" panose="020B0604030504040204" pitchFamily="34" charset="0"/>
                <a:cs typeface="Tahoma" panose="020B0604030504040204" pitchFamily="34" charset="0"/>
              </a:rPr>
              <a:t>PENGELOLAAN KEUANGAN NEGARA</a:t>
            </a:r>
          </a:p>
          <a:p>
            <a:pPr algn="ctr"/>
            <a:r>
              <a:rPr lang="id-ID" dirty="0"/>
              <a:t>UU 17 tahun 2003 Tentang Keuangan Negara</a:t>
            </a:r>
          </a:p>
          <a:p>
            <a:pPr algn="ctr"/>
            <a:r>
              <a:rPr lang="id-ID" dirty="0"/>
              <a:t>UU 1 tahun 2004 Tentang Perbendaharaan Negara </a:t>
            </a:r>
          </a:p>
          <a:p>
            <a:pPr algn="ctr"/>
            <a:r>
              <a:rPr lang="id-ID" dirty="0"/>
              <a:t>UU 15 tahun 2004 Tentang  Pemeriksaan Pengelolaan Dan Tanggung Jawab Keuangan Negara </a:t>
            </a:r>
          </a:p>
          <a:p>
            <a:pPr algn="ctr"/>
            <a:r>
              <a:rPr lang="fi-FI" dirty="0"/>
              <a:t>UU 15 tahun 2006 </a:t>
            </a:r>
            <a:r>
              <a:rPr lang="id-ID" dirty="0"/>
              <a:t>Tentang </a:t>
            </a:r>
            <a:r>
              <a:rPr lang="fi-FI" dirty="0"/>
              <a:t>Badan Pemeriksa Keuangan</a:t>
            </a:r>
            <a:endParaRPr lang="id-ID" b="1" dirty="0">
              <a:ea typeface="Tahoma" panose="020B0604030504040204" pitchFamily="34" charset="0"/>
              <a:cs typeface="Tahoma" panose="020B0604030504040204" pitchFamily="34" charset="0"/>
            </a:endParaRPr>
          </a:p>
        </p:txBody>
      </p:sp>
      <p:sp>
        <p:nvSpPr>
          <p:cNvPr id="3" name="Rectangle 2">
            <a:extLst>
              <a:ext uri="{FF2B5EF4-FFF2-40B4-BE49-F238E27FC236}">
                <a16:creationId xmlns="" xmlns:a16="http://schemas.microsoft.com/office/drawing/2014/main" id="{A6487B67-B8F1-44CB-9D62-2E42EDE531C4}"/>
              </a:ext>
            </a:extLst>
          </p:cNvPr>
          <p:cNvSpPr/>
          <p:nvPr/>
        </p:nvSpPr>
        <p:spPr>
          <a:xfrm>
            <a:off x="852052" y="2413337"/>
            <a:ext cx="8388930" cy="1631216"/>
          </a:xfrm>
          <a:prstGeom prst="rect">
            <a:avLst/>
          </a:prstGeom>
        </p:spPr>
        <p:txBody>
          <a:bodyPr wrap="square">
            <a:spAutoFit/>
          </a:bodyPr>
          <a:lstStyle/>
          <a:p>
            <a:pPr marL="285750" indent="-285750">
              <a:buFont typeface="Arial" panose="020B0604020202020204" pitchFamily="34" charset="0"/>
              <a:buChar char="•"/>
            </a:pPr>
            <a:r>
              <a:rPr lang="id-ID" sz="2000" dirty="0"/>
              <a:t>BPK harus menilai sampai detail terkecil sebagai barang bukti otentik (kuitansi)</a:t>
            </a:r>
          </a:p>
          <a:p>
            <a:pPr marL="285750" indent="-285750">
              <a:buFont typeface="Arial" panose="020B0604020202020204" pitchFamily="34" charset="0"/>
              <a:buChar char="•"/>
            </a:pPr>
            <a:r>
              <a:rPr lang="id-ID" sz="2000" dirty="0"/>
              <a:t>PMK tidak mungkin mengalahkan UU</a:t>
            </a:r>
          </a:p>
          <a:p>
            <a:pPr marL="285750" indent="-285750">
              <a:buFont typeface="Arial" panose="020B0604020202020204" pitchFamily="34" charset="0"/>
              <a:buChar char="•"/>
            </a:pPr>
            <a:r>
              <a:rPr lang="id-ID" sz="2000" dirty="0"/>
              <a:t>Seharusnya ada standar belanja masukan khusus, harus segera terbit untuk memudahkan pengelolaan keuangan penelitian</a:t>
            </a:r>
          </a:p>
        </p:txBody>
      </p:sp>
    </p:spTree>
    <p:extLst>
      <p:ext uri="{BB962C8B-B14F-4D97-AF65-F5344CB8AC3E}">
        <p14:creationId xmlns="" xmlns:p14="http://schemas.microsoft.com/office/powerpoint/2010/main" val="1003408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 xmlns:a16="http://schemas.microsoft.com/office/drawing/2014/main" id="{88FE089E-BBEF-4EE9-A6B2-BB97BF6F3543}"/>
              </a:ext>
            </a:extLst>
          </p:cNvPr>
          <p:cNvPicPr>
            <a:picLocks noChangeAspect="1"/>
          </p:cNvPicPr>
          <p:nvPr/>
        </p:nvPicPr>
        <p:blipFill rotWithShape="1">
          <a:blip r:embed="rId2" cstate="print"/>
          <a:srcRect l="2954" t="30090" r="1477" b="25848"/>
          <a:stretch/>
        </p:blipFill>
        <p:spPr>
          <a:xfrm>
            <a:off x="270163" y="235528"/>
            <a:ext cx="11651673" cy="3020290"/>
          </a:xfrm>
          <a:prstGeom prst="rect">
            <a:avLst/>
          </a:prstGeom>
        </p:spPr>
      </p:pic>
      <p:sp>
        <p:nvSpPr>
          <p:cNvPr id="3" name="Rectangle 2">
            <a:extLst>
              <a:ext uri="{FF2B5EF4-FFF2-40B4-BE49-F238E27FC236}">
                <a16:creationId xmlns="" xmlns:a16="http://schemas.microsoft.com/office/drawing/2014/main" id="{E9A23DD3-41D6-4A79-8AE1-DBB7437818DE}"/>
              </a:ext>
            </a:extLst>
          </p:cNvPr>
          <p:cNvSpPr/>
          <p:nvPr/>
        </p:nvSpPr>
        <p:spPr>
          <a:xfrm>
            <a:off x="166254" y="3297372"/>
            <a:ext cx="11651672" cy="1077218"/>
          </a:xfrm>
          <a:prstGeom prst="rect">
            <a:avLst/>
          </a:prstGeom>
        </p:spPr>
        <p:txBody>
          <a:bodyPr wrap="square">
            <a:spAutoFit/>
          </a:bodyPr>
          <a:lstStyle/>
          <a:p>
            <a:r>
              <a:rPr lang="id-ID" sz="1600" b="1" dirty="0">
                <a:latin typeface="Fd215196-Identity-H"/>
              </a:rPr>
              <a:t>9. Honorarium Kelebihan Jam Perekayasaan</a:t>
            </a:r>
          </a:p>
          <a:p>
            <a:pPr algn="just"/>
            <a:r>
              <a:rPr lang="id-ID" sz="1600" dirty="0">
                <a:latin typeface="Fd215196-Identity-H"/>
              </a:rPr>
              <a:t>Honorarium atas kelebihan jam kerja yang diberikan kepada fungsional perekayasa yang diberi tugas berdasarkan surat perintah dari pejabat yang berwenang melakukan perekayasaan, paling banyak 4 (empat) jam Sehari dengan tidak diberikan uang lembur dan uang makan lembur.</a:t>
            </a:r>
          </a:p>
        </p:txBody>
      </p:sp>
      <p:sp>
        <p:nvSpPr>
          <p:cNvPr id="4" name="Rectangle 3">
            <a:extLst>
              <a:ext uri="{FF2B5EF4-FFF2-40B4-BE49-F238E27FC236}">
                <a16:creationId xmlns="" xmlns:a16="http://schemas.microsoft.com/office/drawing/2014/main" id="{E52145DA-E09D-42AC-AAE0-006C7D52C469}"/>
              </a:ext>
            </a:extLst>
          </p:cNvPr>
          <p:cNvSpPr/>
          <p:nvPr/>
        </p:nvSpPr>
        <p:spPr>
          <a:xfrm>
            <a:off x="159323" y="4311945"/>
            <a:ext cx="11921838" cy="2062103"/>
          </a:xfrm>
          <a:prstGeom prst="rect">
            <a:avLst/>
          </a:prstGeom>
        </p:spPr>
        <p:txBody>
          <a:bodyPr wrap="square">
            <a:spAutoFit/>
          </a:bodyPr>
          <a:lstStyle/>
          <a:p>
            <a:r>
              <a:rPr lang="id-ID" sz="1600" b="1" dirty="0">
                <a:latin typeface="Fd215196-Identity-H"/>
              </a:rPr>
              <a:t>10. Honorarium Penunjang Penelitian/Perekayasaan</a:t>
            </a:r>
          </a:p>
          <a:p>
            <a:r>
              <a:rPr lang="id-ID" sz="1600" dirty="0">
                <a:latin typeface="Fd215196-Identity-H"/>
              </a:rPr>
              <a:t>Dalam hal pembantu peneliti/ perekayasa berstatus sebagai Pegawai Negeri Sipil, maka peneliti/ perekayasa dimaksud tidak diberikan uang </a:t>
            </a:r>
            <a:r>
              <a:rPr lang="nl-NL" sz="1600" dirty="0">
                <a:latin typeface="Fd215196-Identity-H"/>
              </a:rPr>
              <a:t>lembur dan uang makan lembur.</a:t>
            </a:r>
          </a:p>
          <a:p>
            <a:r>
              <a:rPr lang="id-ID" sz="1600" dirty="0">
                <a:latin typeface="Fd215196-Identity-H"/>
              </a:rPr>
              <a:t>Catatan:</a:t>
            </a:r>
          </a:p>
          <a:p>
            <a:r>
              <a:rPr lang="fi-FI" sz="1600" dirty="0">
                <a:latin typeface="Fd215196-Identity-H"/>
              </a:rPr>
              <a:t>Dalam hal penelitian/ perekayasaan dilakukan bersama-sama</a:t>
            </a:r>
            <a:r>
              <a:rPr lang="id-ID" sz="1600" dirty="0">
                <a:latin typeface="Fd215196-Identity-H"/>
              </a:rPr>
              <a:t> </a:t>
            </a:r>
            <a:r>
              <a:rPr lang="it-IT" sz="1600" dirty="0">
                <a:latin typeface="Fd215196-Identity-H"/>
              </a:rPr>
              <a:t>dengan Pegawai Negeri Sipil (non fungsional peneliti/ perekayasa),</a:t>
            </a:r>
            <a:r>
              <a:rPr lang="id-ID" sz="1600" dirty="0">
                <a:latin typeface="Fd215196-Identity-H"/>
              </a:rPr>
              <a:t> </a:t>
            </a:r>
            <a:r>
              <a:rPr lang="it-IT" sz="1600" dirty="0">
                <a:latin typeface="Fd215196-Identity-H"/>
              </a:rPr>
              <a:t>kepada Pegawai Negeri Sipil (non fungsional peneliti/ perekayasa) atas</a:t>
            </a:r>
            <a:r>
              <a:rPr lang="id-ID" sz="1600" dirty="0">
                <a:latin typeface="Fd215196-Identity-H"/>
              </a:rPr>
              <a:t> penugasan penelitian yang dilakukan di luar jam kerja normal diberikan honorarium paling tinggi sebesar 85% (delapan puluh lima persen) dari honorarium kelebihan jam perekayasaan untuk perekayasa pertama serta tidak diberikan uang lembur dan uang makan lembur.</a:t>
            </a:r>
          </a:p>
        </p:txBody>
      </p:sp>
      <p:sp>
        <p:nvSpPr>
          <p:cNvPr id="5" name="TextBox 4">
            <a:extLst>
              <a:ext uri="{FF2B5EF4-FFF2-40B4-BE49-F238E27FC236}">
                <a16:creationId xmlns="" xmlns:a16="http://schemas.microsoft.com/office/drawing/2014/main" id="{56443CF5-9541-4726-8BA1-3A23AC62916C}"/>
              </a:ext>
            </a:extLst>
          </p:cNvPr>
          <p:cNvSpPr txBox="1"/>
          <p:nvPr/>
        </p:nvSpPr>
        <p:spPr>
          <a:xfrm>
            <a:off x="5472545" y="193974"/>
            <a:ext cx="2919843" cy="1200329"/>
          </a:xfrm>
          <a:prstGeom prst="rect">
            <a:avLst/>
          </a:prstGeom>
          <a:ln/>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id-ID" b="1" dirty="0">
                <a:ea typeface="Tahoma" panose="020B0604030504040204" pitchFamily="34" charset="0"/>
                <a:cs typeface="Tahoma" panose="020B0604030504040204" pitchFamily="34" charset="0"/>
              </a:rPr>
              <a:t>PMK No.  49/PMK. 02/2017</a:t>
            </a:r>
          </a:p>
          <a:p>
            <a:pPr algn="ctr"/>
            <a:r>
              <a:rPr lang="id-ID" b="1" dirty="0">
                <a:ea typeface="Tahoma" panose="020B0604030504040204" pitchFamily="34" charset="0"/>
                <a:cs typeface="Tahoma" panose="020B0604030504040204" pitchFamily="34" charset="0"/>
              </a:rPr>
              <a:t>TENTANG</a:t>
            </a:r>
          </a:p>
          <a:p>
            <a:pPr algn="ctr"/>
            <a:r>
              <a:rPr lang="sv-SE" b="1" dirty="0">
                <a:ea typeface="Tahoma" panose="020B0604030504040204" pitchFamily="34" charset="0"/>
                <a:cs typeface="Tahoma" panose="020B0604030504040204" pitchFamily="34" charset="0"/>
              </a:rPr>
              <a:t>STANDAR BIAYA MASUKAN TAHUN ANGGARAN 2</a:t>
            </a:r>
            <a:r>
              <a:rPr lang="id-ID" b="1" dirty="0">
                <a:ea typeface="Tahoma" pitchFamily="34" charset="0"/>
                <a:cs typeface="Tahoma" pitchFamily="34" charset="0"/>
              </a:rPr>
              <a:t>018 </a:t>
            </a:r>
          </a:p>
        </p:txBody>
      </p:sp>
    </p:spTree>
    <p:extLst>
      <p:ext uri="{BB962C8B-B14F-4D97-AF65-F5344CB8AC3E}">
        <p14:creationId xmlns="" xmlns:p14="http://schemas.microsoft.com/office/powerpoint/2010/main" val="2571816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C1CF81A7-CB54-4C18-A038-89C66B898185}"/>
              </a:ext>
            </a:extLst>
          </p:cNvPr>
          <p:cNvSpPr/>
          <p:nvPr/>
        </p:nvSpPr>
        <p:spPr>
          <a:xfrm>
            <a:off x="2042159" y="1530669"/>
            <a:ext cx="8159931" cy="4524315"/>
          </a:xfrm>
          <a:prstGeom prst="rect">
            <a:avLst/>
          </a:prstGeom>
        </p:spPr>
        <p:txBody>
          <a:bodyPr wrap="square">
            <a:spAutoFit/>
          </a:bodyPr>
          <a:lstStyle/>
          <a:p>
            <a:pPr algn="ctr"/>
            <a:r>
              <a:rPr lang="id-ID" b="1" dirty="0">
                <a:solidFill>
                  <a:srgbClr val="222222"/>
                </a:solidFill>
                <a:latin typeface="-webkit-standard"/>
              </a:rPr>
              <a:t>PENGGUNAAN DANA</a:t>
            </a:r>
          </a:p>
          <a:p>
            <a:pPr algn="ctr"/>
            <a:r>
              <a:rPr lang="id-ID" b="1" dirty="0">
                <a:solidFill>
                  <a:srgbClr val="222222"/>
                </a:solidFill>
                <a:latin typeface="-webkit-standard"/>
              </a:rPr>
              <a:t> </a:t>
            </a:r>
          </a:p>
          <a:p>
            <a:r>
              <a:rPr lang="id-ID" dirty="0">
                <a:solidFill>
                  <a:srgbClr val="222222"/>
                </a:solidFill>
                <a:latin typeface="-webkit-standard"/>
              </a:rPr>
              <a:t>Honorarium nara sumber maks 			= 1.700.000 </a:t>
            </a:r>
            <a:r>
              <a:rPr lang="id-ID" dirty="0" smtClean="0">
                <a:solidFill>
                  <a:srgbClr val="222222"/>
                </a:solidFill>
                <a:latin typeface="-webkit-standard"/>
              </a:rPr>
              <a:t>OJ</a:t>
            </a:r>
            <a:r>
              <a:rPr lang="id-ID" dirty="0">
                <a:solidFill>
                  <a:srgbClr val="222222"/>
                </a:solidFill>
                <a:latin typeface="-webkit-standard"/>
              </a:rPr>
              <a:t/>
            </a:r>
            <a:br>
              <a:rPr lang="id-ID" dirty="0">
                <a:solidFill>
                  <a:srgbClr val="222222"/>
                </a:solidFill>
                <a:latin typeface="-webkit-standard"/>
              </a:rPr>
            </a:br>
            <a:r>
              <a:rPr lang="id-ID" dirty="0">
                <a:solidFill>
                  <a:srgbClr val="454545"/>
                </a:solidFill>
                <a:latin typeface="UICTFontTextStyleBody"/>
              </a:rPr>
              <a:t>Pembantu peneliti 						=      25.000 OJ</a:t>
            </a:r>
          </a:p>
          <a:p>
            <a:r>
              <a:rPr lang="id-ID" dirty="0">
                <a:solidFill>
                  <a:srgbClr val="454545"/>
                </a:solidFill>
                <a:latin typeface="UICTFontTextStyleBody"/>
              </a:rPr>
              <a:t>Koordinator peneliti 					</a:t>
            </a:r>
            <a:r>
              <a:rPr lang="id-ID" dirty="0" smtClean="0">
                <a:solidFill>
                  <a:srgbClr val="454545"/>
                </a:solidFill>
                <a:latin typeface="UICTFontTextStyleBody"/>
              </a:rPr>
              <a:t>	=    </a:t>
            </a:r>
            <a:r>
              <a:rPr lang="id-ID" dirty="0">
                <a:solidFill>
                  <a:srgbClr val="454545"/>
                </a:solidFill>
                <a:latin typeface="UICTFontTextStyleBody"/>
              </a:rPr>
              <a:t>420.000 OB</a:t>
            </a:r>
          </a:p>
          <a:p>
            <a:r>
              <a:rPr lang="id-ID" dirty="0">
                <a:solidFill>
                  <a:srgbClr val="454545"/>
                </a:solidFill>
                <a:latin typeface="UICTFontTextStyleBody"/>
              </a:rPr>
              <a:t>Sekretariat peneliti						=    300.000 OB</a:t>
            </a:r>
          </a:p>
          <a:p>
            <a:r>
              <a:rPr lang="id-ID" dirty="0">
                <a:solidFill>
                  <a:srgbClr val="454545"/>
                </a:solidFill>
                <a:latin typeface="UICTFontTextStyleBody"/>
              </a:rPr>
              <a:t>Pengolah data 						</a:t>
            </a:r>
            <a:r>
              <a:rPr lang="id-ID" dirty="0" smtClean="0">
                <a:solidFill>
                  <a:srgbClr val="454545"/>
                </a:solidFill>
                <a:latin typeface="UICTFontTextStyleBody"/>
              </a:rPr>
              <a:t>	= </a:t>
            </a:r>
            <a:r>
              <a:rPr lang="id-ID" dirty="0">
                <a:solidFill>
                  <a:srgbClr val="454545"/>
                </a:solidFill>
                <a:latin typeface="UICTFontTextStyleBody"/>
              </a:rPr>
              <a:t>1.540.000 Per penelitian</a:t>
            </a:r>
          </a:p>
          <a:p>
            <a:r>
              <a:rPr lang="id-ID" dirty="0">
                <a:solidFill>
                  <a:srgbClr val="454545"/>
                </a:solidFill>
                <a:latin typeface="UICTFontTextStyleBody"/>
              </a:rPr>
              <a:t>Petugas survey 						</a:t>
            </a:r>
            <a:r>
              <a:rPr lang="id-ID" dirty="0" smtClean="0">
                <a:solidFill>
                  <a:srgbClr val="454545"/>
                </a:solidFill>
                <a:latin typeface="UICTFontTextStyleBody"/>
              </a:rPr>
              <a:t>	=         </a:t>
            </a:r>
            <a:r>
              <a:rPr lang="id-ID" dirty="0">
                <a:solidFill>
                  <a:srgbClr val="454545"/>
                </a:solidFill>
                <a:latin typeface="UICTFontTextStyleBody"/>
              </a:rPr>
              <a:t>8.000 OR</a:t>
            </a:r>
          </a:p>
          <a:p>
            <a:r>
              <a:rPr lang="id-ID" dirty="0">
                <a:solidFill>
                  <a:srgbClr val="454545"/>
                </a:solidFill>
                <a:latin typeface="UICTFontTextStyleBody"/>
              </a:rPr>
              <a:t>Pembantu lapangan 					</a:t>
            </a:r>
            <a:r>
              <a:rPr lang="id-ID" dirty="0" smtClean="0">
                <a:solidFill>
                  <a:srgbClr val="454545"/>
                </a:solidFill>
                <a:latin typeface="UICTFontTextStyleBody"/>
              </a:rPr>
              <a:t>	=       </a:t>
            </a:r>
            <a:r>
              <a:rPr lang="id-ID" dirty="0">
                <a:solidFill>
                  <a:srgbClr val="454545"/>
                </a:solidFill>
                <a:latin typeface="UICTFontTextStyleBody"/>
              </a:rPr>
              <a:t>80.000 OH</a:t>
            </a:r>
          </a:p>
          <a:p>
            <a:r>
              <a:rPr lang="id-ID" dirty="0">
                <a:solidFill>
                  <a:srgbClr val="454545"/>
                </a:solidFill>
                <a:latin typeface="UICTFontTextStyleBody"/>
              </a:rPr>
              <a:t>Uang makan 							</a:t>
            </a:r>
            <a:r>
              <a:rPr lang="id-ID" dirty="0" smtClean="0">
                <a:solidFill>
                  <a:srgbClr val="454545"/>
                </a:solidFill>
                <a:latin typeface="UICTFontTextStyleBody"/>
              </a:rPr>
              <a:t>	=       </a:t>
            </a:r>
            <a:r>
              <a:rPr lang="id-ID" dirty="0">
                <a:solidFill>
                  <a:srgbClr val="454545"/>
                </a:solidFill>
                <a:latin typeface="UICTFontTextStyleBody"/>
              </a:rPr>
              <a:t>44.000 OK</a:t>
            </a:r>
          </a:p>
          <a:p>
            <a:r>
              <a:rPr lang="id-ID" dirty="0">
                <a:solidFill>
                  <a:srgbClr val="454545"/>
                </a:solidFill>
                <a:latin typeface="UICTFontTextStyleBody"/>
              </a:rPr>
              <a:t>Snack								</a:t>
            </a:r>
            <a:r>
              <a:rPr lang="id-ID" dirty="0" smtClean="0">
                <a:solidFill>
                  <a:srgbClr val="454545"/>
                </a:solidFill>
                <a:latin typeface="UICTFontTextStyleBody"/>
              </a:rPr>
              <a:t>	=       </a:t>
            </a:r>
            <a:r>
              <a:rPr lang="id-ID" dirty="0">
                <a:solidFill>
                  <a:srgbClr val="454545"/>
                </a:solidFill>
                <a:latin typeface="UICTFontTextStyleBody"/>
              </a:rPr>
              <a:t>23.000 OK</a:t>
            </a:r>
          </a:p>
          <a:p>
            <a:r>
              <a:rPr lang="id-ID" dirty="0">
                <a:solidFill>
                  <a:srgbClr val="454545"/>
                </a:solidFill>
                <a:latin typeface="UICTFontTextStyleBody"/>
              </a:rPr>
              <a:t>Uang harian rapat diluar kantor 			=     115.000 OK</a:t>
            </a:r>
          </a:p>
          <a:p>
            <a:r>
              <a:rPr lang="id-ID" dirty="0">
                <a:solidFill>
                  <a:srgbClr val="454545"/>
                </a:solidFill>
                <a:latin typeface="UICTFontTextStyleBody"/>
              </a:rPr>
              <a:t>Sppd 								</a:t>
            </a:r>
            <a:r>
              <a:rPr lang="id-ID" dirty="0" smtClean="0">
                <a:solidFill>
                  <a:srgbClr val="454545"/>
                </a:solidFill>
                <a:latin typeface="UICTFontTextStyleBody"/>
              </a:rPr>
              <a:t>	=     </a:t>
            </a:r>
            <a:r>
              <a:rPr lang="id-ID" dirty="0">
                <a:solidFill>
                  <a:srgbClr val="454545"/>
                </a:solidFill>
                <a:latin typeface="UICTFontTextStyleBody"/>
              </a:rPr>
              <a:t>410.000 </a:t>
            </a:r>
            <a:r>
              <a:rPr lang="id-ID" dirty="0" smtClean="0">
                <a:solidFill>
                  <a:srgbClr val="454545"/>
                </a:solidFill>
                <a:latin typeface="UICTFontTextStyleBody"/>
              </a:rPr>
              <a:t>OH tergantung kota</a:t>
            </a:r>
            <a:endParaRPr lang="id-ID" dirty="0">
              <a:solidFill>
                <a:srgbClr val="454545"/>
              </a:solidFill>
              <a:latin typeface="UICTFontTextStyleBody"/>
            </a:endParaRPr>
          </a:p>
          <a:p>
            <a:r>
              <a:rPr lang="id-ID" dirty="0">
                <a:solidFill>
                  <a:srgbClr val="454545"/>
                </a:solidFill>
                <a:latin typeface="UICTFontTextStyleBody"/>
              </a:rPr>
              <a:t>Sewa kendaraan 						</a:t>
            </a:r>
            <a:r>
              <a:rPr lang="id-ID" dirty="0" smtClean="0">
                <a:solidFill>
                  <a:srgbClr val="454545"/>
                </a:solidFill>
                <a:latin typeface="UICTFontTextStyleBody"/>
              </a:rPr>
              <a:t>	=     </a:t>
            </a:r>
            <a:r>
              <a:rPr lang="id-ID" dirty="0">
                <a:solidFill>
                  <a:srgbClr val="454545"/>
                </a:solidFill>
                <a:latin typeface="UICTFontTextStyleBody"/>
              </a:rPr>
              <a:t>875.000 Hari</a:t>
            </a:r>
          </a:p>
          <a:p>
            <a:r>
              <a:rPr lang="id-ID" dirty="0">
                <a:solidFill>
                  <a:srgbClr val="454545"/>
                </a:solidFill>
                <a:latin typeface="UICTFontTextStyleBody"/>
              </a:rPr>
              <a:t>Uang transport 					</a:t>
            </a:r>
            <a:r>
              <a:rPr lang="id-ID" dirty="0" smtClean="0">
                <a:solidFill>
                  <a:srgbClr val="454545"/>
                </a:solidFill>
                <a:latin typeface="UICTFontTextStyleBody"/>
              </a:rPr>
              <a:t>	</a:t>
            </a:r>
            <a:r>
              <a:rPr lang="id-ID" dirty="0">
                <a:solidFill>
                  <a:srgbClr val="454545"/>
                </a:solidFill>
                <a:latin typeface="UICTFontTextStyleBody"/>
              </a:rPr>
              <a:t>	=    250.000 </a:t>
            </a:r>
            <a:r>
              <a:rPr lang="id-ID" dirty="0" smtClean="0">
                <a:solidFill>
                  <a:srgbClr val="454545"/>
                </a:solidFill>
                <a:latin typeface="UICTFontTextStyleBody"/>
              </a:rPr>
              <a:t> OK</a:t>
            </a:r>
            <a:endParaRPr lang="id-ID" dirty="0">
              <a:solidFill>
                <a:srgbClr val="454545"/>
              </a:solidFill>
              <a:latin typeface="UICTFontTextStyleBody"/>
            </a:endParaRPr>
          </a:p>
          <a:p>
            <a:r>
              <a:rPr lang="id-ID" dirty="0">
                <a:solidFill>
                  <a:srgbClr val="454545"/>
                </a:solidFill>
                <a:latin typeface="UICTFontTextStyleBody"/>
              </a:rPr>
              <a:t>Transport pp dalam kab 					=    150.000 OK</a:t>
            </a:r>
            <a:endParaRPr lang="id-ID" b="0" i="0" dirty="0">
              <a:solidFill>
                <a:srgbClr val="454545"/>
              </a:solidFill>
              <a:effectLst/>
              <a:latin typeface="UICTFontTextStyleBody"/>
            </a:endParaRPr>
          </a:p>
        </p:txBody>
      </p:sp>
      <p:sp>
        <p:nvSpPr>
          <p:cNvPr id="4" name="TextBox 3">
            <a:extLst>
              <a:ext uri="{FF2B5EF4-FFF2-40B4-BE49-F238E27FC236}">
                <a16:creationId xmlns="" xmlns:a16="http://schemas.microsoft.com/office/drawing/2014/main" id="{0F2933D0-C9A8-41C1-A959-8DB9582F534D}"/>
              </a:ext>
            </a:extLst>
          </p:cNvPr>
          <p:cNvSpPr txBox="1"/>
          <p:nvPr/>
        </p:nvSpPr>
        <p:spPr>
          <a:xfrm>
            <a:off x="218207" y="178529"/>
            <a:ext cx="3172691" cy="1200329"/>
          </a:xfrm>
          <a:prstGeom prst="rect">
            <a:avLst/>
          </a:prstGeom>
          <a:ln/>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id-ID" b="1" dirty="0">
                <a:ea typeface="Tahoma" panose="020B0604030504040204" pitchFamily="34" charset="0"/>
                <a:cs typeface="Tahoma" panose="020B0604030504040204" pitchFamily="34" charset="0"/>
              </a:rPr>
              <a:t>PMK No.  49/PMK. 02/2017</a:t>
            </a:r>
          </a:p>
          <a:p>
            <a:pPr algn="ctr"/>
            <a:r>
              <a:rPr lang="id-ID" b="1" dirty="0">
                <a:ea typeface="Tahoma" panose="020B0604030504040204" pitchFamily="34" charset="0"/>
                <a:cs typeface="Tahoma" panose="020B0604030504040204" pitchFamily="34" charset="0"/>
              </a:rPr>
              <a:t>TENTANG</a:t>
            </a:r>
          </a:p>
          <a:p>
            <a:pPr algn="ctr"/>
            <a:r>
              <a:rPr lang="sv-SE" b="1" dirty="0">
                <a:ea typeface="Tahoma" panose="020B0604030504040204" pitchFamily="34" charset="0"/>
                <a:cs typeface="Tahoma" panose="020B0604030504040204" pitchFamily="34" charset="0"/>
              </a:rPr>
              <a:t>STANDAR BIAYA MASUKAN TAHUN ANGGARAN 2</a:t>
            </a:r>
            <a:r>
              <a:rPr lang="id-ID" b="1" dirty="0">
                <a:ea typeface="Tahoma" pitchFamily="34" charset="0"/>
                <a:cs typeface="Tahoma" pitchFamily="34" charset="0"/>
              </a:rPr>
              <a:t>018 </a:t>
            </a:r>
          </a:p>
        </p:txBody>
      </p:sp>
    </p:spTree>
    <p:extLst>
      <p:ext uri="{BB962C8B-B14F-4D97-AF65-F5344CB8AC3E}">
        <p14:creationId xmlns="" xmlns:p14="http://schemas.microsoft.com/office/powerpoint/2010/main" val="766672158"/>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2309</TotalTime>
  <Words>3348</Words>
  <Application>Microsoft Office PowerPoint</Application>
  <PresentationFormat>Custom</PresentationFormat>
  <Paragraphs>476</Paragraphs>
  <Slides>42</Slides>
  <Notes>1</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Retrospect</vt:lpstr>
      <vt:lpstr>Slide 1</vt:lpstr>
      <vt:lpstr>Slide 2</vt:lpstr>
      <vt:lpstr>Lampiran Peraturan Menteri Riset Teknologi dan Pendidikan Tinggi No 69 Tahun 2016 </vt:lpstr>
      <vt:lpstr>PERLU MENJADI PERHATIAN</vt:lpstr>
      <vt:lpstr>Slide 5</vt:lpstr>
      <vt:lpstr>Slide 6</vt:lpstr>
      <vt:lpstr>Slide 7</vt:lpstr>
      <vt:lpstr>Slide 8</vt:lpstr>
      <vt:lpstr>Slide 9</vt:lpstr>
      <vt:lpstr>Slide 10</vt:lpstr>
      <vt:lpstr>Slide 11</vt:lpstr>
      <vt:lpstr>Slide 12</vt:lpstr>
      <vt:lpstr>PERATURAN TERKAIT </vt:lpstr>
      <vt:lpstr>Ketentuan Umum LPJ</vt:lpstr>
      <vt:lpstr>Biaya (Belanja) yang umum </vt:lpstr>
      <vt:lpstr>Pertanggungjawaban Pembayaran Honorarium</vt:lpstr>
      <vt:lpstr>Slide 17</vt:lpstr>
      <vt:lpstr>Syarat Sah Kuitansi</vt:lpstr>
      <vt:lpstr>Syarat Sah Kuitansi...... (2)</vt:lpstr>
      <vt:lpstr>Slide 20</vt:lpstr>
      <vt:lpstr>Pertanggungjawaban Konsumsi</vt:lpstr>
      <vt:lpstr>Bahan Habis Pakai</vt:lpstr>
      <vt:lpstr> Cetak / Fotokopi</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KELENGKAPAN SPJ PERJALANAN DINAS</vt:lpstr>
      <vt:lpstr>Slide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kemenristek dikti</dc:creator>
  <cp:lastModifiedBy>M.Hardi</cp:lastModifiedBy>
  <cp:revision>95</cp:revision>
  <cp:lastPrinted>2018-02-12T08:55:15Z</cp:lastPrinted>
  <dcterms:created xsi:type="dcterms:W3CDTF">2018-02-06T09:05:54Z</dcterms:created>
  <dcterms:modified xsi:type="dcterms:W3CDTF">2018-09-11T23:21:34Z</dcterms:modified>
</cp:coreProperties>
</file>